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2"/>
  </p:notesMasterIdLst>
  <p:sldIdLst>
    <p:sldId id="256" r:id="rId2"/>
    <p:sldId id="427" r:id="rId3"/>
    <p:sldId id="428" r:id="rId4"/>
    <p:sldId id="429" r:id="rId5"/>
    <p:sldId id="431" r:id="rId6"/>
    <p:sldId id="432" r:id="rId7"/>
    <p:sldId id="433" r:id="rId8"/>
    <p:sldId id="434" r:id="rId9"/>
    <p:sldId id="435" r:id="rId10"/>
    <p:sldId id="436" r:id="rId11"/>
    <p:sldId id="438" r:id="rId12"/>
    <p:sldId id="439" r:id="rId13"/>
    <p:sldId id="418" r:id="rId14"/>
    <p:sldId id="419" r:id="rId15"/>
    <p:sldId id="421" r:id="rId16"/>
    <p:sldId id="422" r:id="rId17"/>
    <p:sldId id="424" r:id="rId18"/>
    <p:sldId id="425" r:id="rId19"/>
    <p:sldId id="426" r:id="rId20"/>
    <p:sldId id="413" r:id="rId21"/>
    <p:sldId id="414" r:id="rId22"/>
    <p:sldId id="415" r:id="rId23"/>
    <p:sldId id="416" r:id="rId24"/>
    <p:sldId id="406" r:id="rId25"/>
    <p:sldId id="407" r:id="rId26"/>
    <p:sldId id="408" r:id="rId27"/>
    <p:sldId id="409" r:id="rId28"/>
    <p:sldId id="410" r:id="rId29"/>
    <p:sldId id="411" r:id="rId30"/>
    <p:sldId id="412" r:id="rId3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C70"/>
    <a:srgbClr val="FFFFFF"/>
    <a:srgbClr val="DE0000"/>
    <a:srgbClr val="D42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8" cy="513508"/>
          </a:xfrm>
          <a:prstGeom prst="rect">
            <a:avLst/>
          </a:prstGeom>
        </p:spPr>
        <p:txBody>
          <a:bodyPr vert="horz" lIns="103453" tIns="51728" rIns="103453" bIns="51728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8" cy="513508"/>
          </a:xfrm>
          <a:prstGeom prst="rect">
            <a:avLst/>
          </a:prstGeom>
        </p:spPr>
        <p:txBody>
          <a:bodyPr vert="horz" lIns="103453" tIns="51728" rIns="103453" bIns="51728" rtlCol="0"/>
          <a:lstStyle>
            <a:lvl1pPr algn="r">
              <a:defRPr sz="1400"/>
            </a:lvl1pPr>
          </a:lstStyle>
          <a:p>
            <a:fld id="{503D1746-C778-4BFB-A5F1-BB15E8AC3056}" type="datetimeFigureOut">
              <a:rPr lang="en-GB" smtClean="0"/>
              <a:pPr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453" tIns="51728" rIns="103453" bIns="517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9"/>
          </a:xfrm>
          <a:prstGeom prst="rect">
            <a:avLst/>
          </a:prstGeom>
        </p:spPr>
        <p:txBody>
          <a:bodyPr vert="horz" lIns="103453" tIns="51728" rIns="103453" bIns="517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8" cy="513507"/>
          </a:xfrm>
          <a:prstGeom prst="rect">
            <a:avLst/>
          </a:prstGeom>
        </p:spPr>
        <p:txBody>
          <a:bodyPr vert="horz" lIns="103453" tIns="51728" rIns="103453" bIns="51728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8" cy="513507"/>
          </a:xfrm>
          <a:prstGeom prst="rect">
            <a:avLst/>
          </a:prstGeom>
        </p:spPr>
        <p:txBody>
          <a:bodyPr vert="horz" lIns="103453" tIns="51728" rIns="103453" bIns="51728" rtlCol="0" anchor="b"/>
          <a:lstStyle>
            <a:lvl1pPr algn="r">
              <a:defRPr sz="1400"/>
            </a:lvl1pPr>
          </a:lstStyle>
          <a:p>
            <a:fld id="{3201251E-D9A2-42C1-8092-41724C462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2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17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11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4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6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5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8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04/12/2023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00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04/12/2023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54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04/12/2023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12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8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48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512E-2413-46CB-AC53-461FC480ECBF}" type="datetimeFigureOut">
              <a:rPr lang="en-GB" smtClean="0"/>
              <a:pPr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1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source=imgres&amp;cd=&amp;cad=rja&amp;uact=8&amp;ved=0ahUKEwibkJ3SvtvRAhUG5xoKHeClBM8QjRwIBw&amp;url=http://www.astroupay.com/2015/05/devote-lord-ganesha-for-any-problem.html&amp;psig=AFQjCNGG-TNTuZHYn5Bcz-1JqmY2eMzJ0w&amp;ust=148537154924127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2nPHH66HSAhWEtBoKHV13A7EQjRwIBw&amp;url=http://blog.indianweddingcard.com/category/hindu-customs/&amp;bvm=bv.147448319,d.cGc&amp;psig=AFQjCNH9ohd9QtwxdT1qvS14INF4sc9yMw&amp;ust=1487788835055825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373" y="116732"/>
            <a:ext cx="9817349" cy="628406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astellar" panose="020A0402060406010301" pitchFamily="18" charset="0"/>
              </a:rPr>
              <a:t/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>
                <a:latin typeface="Castellar" panose="020A0402060406010301" pitchFamily="18" charset="0"/>
              </a:rPr>
              <a:t/>
            </a:r>
            <a:br>
              <a:rPr lang="en-GB" dirty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/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>
                <a:latin typeface="Castellar" panose="020A0402060406010301" pitchFamily="18" charset="0"/>
              </a:rPr>
              <a:t/>
            </a:r>
            <a:br>
              <a:rPr lang="en-GB" dirty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>BALAJI TEMPLE MATRIMONIAL SERVICES</a:t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/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>REGISTERED ASPIRANTS</a:t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>GROOMS</a:t>
            </a:r>
            <a:endParaRPr lang="en-GB" dirty="0">
              <a:latin typeface="Castellar" panose="020A0402060406010301" pitchFamily="18" charset="0"/>
            </a:endParaRPr>
          </a:p>
        </p:txBody>
      </p:sp>
      <p:sp>
        <p:nvSpPr>
          <p:cNvPr id="6" name="AutoShape 2" descr="data:image/jpeg;base64,/9j/4AAQSkZJRgABAQAAAQABAAD/2wCEAAkGBxMTEhQUEhQVFBQUFxkXGRgWFxgXFxgXFxgaGBgWFxwYHiggGBolHhwWITEhJSkrLi4uFx8zODMsNygtLisBCgoKDg0OGxAQGywkICQsNDQvLCwsLCw0LCwsLDQ0LC8sLSwsLCwsLCwsLCwtLywsLCwsLCwsLCwsLCwsLCwsLP/AABEIAPMAzwMBEQACEQEDEQH/xAAcAAEAAQUBAQAAAAAAAAAAAAAABQIDBAYHAQj/xABGEAABAwICBAoGBwYGAwEAAAABAAIDBBESIQUxQYEGEyIyUVJhcZGhByOCkrHBQmJjcrLR8BRTc6LC4TNDg5OjsyQ08Rb/xAAbAQEAAgMBAQAAAAAAAAAAAAAABAYCAwUBB//EADkRAAIBAgMFBgUDBAICAwAAAAABAgMRBCExBRJBUWFxgZGhsfAGEyIywRTR8SNCYuFSciQ0FTOS/9oADAMBAAIRAxEAPwDqC+OnVCAIAgCAIAgCAIAgCAIC5HJhbI/qMc7wBKsnwzByryd7WV+Gfvoa5x3pRjzdjH4O1vG6Op3E5mNoOd7lvJJ8QV29vVYvAOLebtl3meKpfLxs48LvzzLioB6EAQBAEAQBAEAQBAEAQBAEAQBAEAQBepXdgXRTute2Snw2XiZ03USyXVenI1upFOxaXPNgQBAEBh6cnwUlU7aIHgHoJFh5kKx/DVvnzdv7deRsw8N/EU4/5Ij/AEdTX0ZGM+TI9v8ANiz8V2dvv/wLZ/dw014+9TfteNsfJ80vQnFQyIEAQBAEAQBAEAQBAEAQBAEAQBAESb0BWyO51FTcLg51am44vuTy/YwlJJXMDSumYILg3e/YGG/idisdPYlBK9S6eX2u+nF3XHlwNW/J6GFwX4Sy1E8zHgBgjYWNGzluDjfabFq6mJrOlhtyCybUbdH+dfU17n1EyvnZMCAIAgNf4fVOCgm+vgZ4vBI8AVY/hu/zp5f2/lE/ZdPfxcOl35GH6K5r0Uzb82e/vMb+S7O35f8AgtXX3Lv7PU27chbFxl/j+TbFQzlhAEAQHr5mNw4hcuvtsrLs3AYWthlOpFt3fFoj1JyUrIyYKdrswfzUiGwaEn9379nLvMXWZj8Wb2sb9yrTwldTUNx3fCzJG8rXuUrQ4uLszILwBAEAQBAEAQBLMGZFSbT4bVZ8JsS1p1W0uXF9q4e8iPKtwRC6c0sLmGIOmkAzjhsS3oMrubGPvEKwKO7HK0Ypa6ZLm+hovmRH/wCTlcC6ol4s2JbFAAQCNQke8XeNXNDd61TxGHpTjCV25XXY728OvZzM05Mj+DTeLrowdUkcrN4AkH4D4rDEU41aE4z4Z8dV2Z8TOWTTRuqoDJIQBAEQNQ9LbcFNA2+b5SbdjWm34lfdk7M/SQ+Y3nLhyXA62wJb9eb5L1ZgeiWfk1TP4b/NwPyWG303hH2rl/Ph3kjb0Pqpy7V6G/KinBPCL5Fexk4u61R4GtAAAyAyHcjbbuwerw9IPhDWYHsHVaT5kq6bMjJYOCfX1NEldsu6I/bBDDMHskdLG2QxPbgsHgGzHtvhte3KBv0hTa1ejRq/JndPKz1TT4u2az5mhJtXRMUOnI5HCOQGGU6o5bBx6cBBwvH3SVtShUjfKS5rPz1R5oZr6O5JvYfPoXHr7ChWrSnGbSab52fBLmrG1VmlaxhyCxsqziaUaVRwi335EiLurlKjmQQBAEB60XWylSdSW6jxuxddDhGJ7gwduRXew2wK7+uo9xLnk/yaZVlosyzU6eghaC91icmgDFJIddmMGbirFh4KlHdhrxlpxuR5Z6mBN+0VNuNxU0Bz4tjvXvHVkeMox0htz9ZRsTtWhhZZxc+q089TKNNy6GZBTxxtwRRtjZ1WgAd56T2nNVjaG0pYx3eXTguz3+CRCnul2PWO9Q8LK1eDf/JepnLRmtV9Fxc0Dx9Gdg9+8f8AUr1Vi3GcVyfoRVLJGxr56TAgCAIgaN6aJeXSsH0WPd7xaP6Svq1koxjHSx2vhqP01JdV+SI9Fk9qmRvXiPi17SPK64+3Y3wcu1epN25C9GMuT/DOoKglYCAIC5TjlDK/Yp+zVfEK0d58k7e7amFT7TQ+HsrjJMGm5w8W37xGAeZV5jTcZRpyle2V2aE/pub05gaGtbezWtb3YQAqbtjExr4l1IN6K6fB8l0NtKNo2ZangZI0skYHtOwgEZbc9R7RmtGBx0sK5Si3d8red/fU9nBSMeF09P8A4eKoh/dvd65vZG92Tx9Vxv27FZ8HtelXyn9L0T4N/gjypOOhL6O0lFUNJZnY2c1wLZGHoc05tK61SEJx3Kiun7uma1zRTLSnL9ZDpVVxmx6zcd3TPholo5NK17efaSY1UYqrrN4QFTIyb22KTh8LUr33OH5djGUlHUjdPcIYacNa0Y5trQcgfrfrYrhQ2Vho0qUpx+tJNrr198ER96Tb5Gq0VdVV8ruKIIbz5XX4mLO1gB/iP+qDszIXSq/Y61Z2ijy6X0x1Nu0XoiKnF2l0krufLJm93YOozoaLAKs7S2vTnaOHb3eKzV/fkZ06T1kZirbk2SAvAVRc4d4UnBqLxEFLTeXr0MZ/ayxp6k9TIf3fL/23B/wC+gTp7tTdef55kFO6Lzm2Xz2vhp0ZOM1azsToyTR4tBkEAQHMfS1NeuDRqZCxvjid8wvqiSSSWlloWX4fjbC35yf7GD6NpLaRhGx+Np3sd+S8nTjUThJXTVrczftqN8HN8rPzOw1Qs45Aasgvn214bmKktxR0yWiy7EU+k7xLS5psCAv0TrPC6uxKny8dB+80aqyvBmi6Vix1UYP06mPwY/jHeTCrlKsqcpVXpFN+Bqf22N3mkxG6ouOxTxNT5knz588tfDsRvhHdVi2oRmLrJTkuJ5Yx6qiDy1zXOimbzZGa7dV41SM+qdxC7+zNr/IgqU81fw04+OXmkaalK7ujKpNLFrxFUtEch5rhfipf4bj9LpYcx2jNXBwcVvRzTIt+ZmVFNfmjO/cq5tLZCqxTw0FvXzWSy6ace8306tvuZhujI17MlWauEq0k3JaOz6MkKSZCcJtNCNrmwusLHHITqbtsfmrth8Dh8HJ/Iu2+L9DRdyzka5wf4KOqvW1JdFTnMMzbNNtu7bHGejnHs2yKmKw+Hg5VJreXC/Ewe9J2SN9hAjYI4wGRtAaGNADWgC1gBkqfi9qYipKS33aSzV78Oll5G+NOK4Hi5JtCAICqM5jvW/DS3a0JWvZrLTiYyzTM2piDxK06njycy35r6RXe84z5pPmQI8iLoZC6CFx+kxp17cIv53VN25SnTqu7yk21n0XD2yXRaaLq4RuCAItQcc4e1GPSFQQbgODfcaGnzBX1OKsre9C4bJhuYOC6X8WWOB8+CupnfasG5xwn4rNfcjZtKG/hKi/xfkdyr+eVQtv/APvT7vQotD7EY64xuCAuQHPuB+C6exk3jIW92Rrq/YzVXQYq2mHV46U+yzAD4yBWjFythKz/AMbeLNEc5JGzKiEsIAgCJtO6BRUxNkYWPAcw62nV39h1G6mUMfXoyThK1vDw04GDgnqWoqp9LlI4y04/zScT4s7Wm6zPr7NvSr1hsTTxK/ptbyWaXbbL1Ick46ktVNaRckDIWcdW8qLj9nLG53Sla12uvPsuZQnudhr3CLQodxjW5YwSOwuzHmptdblW67TyMrqxn0k/GRMk2vaCR0HURuNxuVP2thVSqSldtt36KPDh1tllfLtkUpXRcXGNwQBAEABWUJuElKOqPGrmZROzPcPL/wCq4bHryqYd34O3kv57yLVVpEVo1lmOblyJZW7sbi3yIUD4gptTjPLNLtyy/BnQeVjJVcJAQAL2Ku0eM4TpmTFUTO60rz4uK+pxyRfMNHdowXRehZop8EjH9R7Xe6QV6zOrDfhKPNM+gqu2I4dS+fbZjSji5Klplz146nz2lfdzLK5ZsCAqeLMLs8h8V39j4W9RVknZX7NOf4NFWWViF0WwOq5Sf8unYB3ySOJ8mNXX2juPByjLjmu2Nv3NUL75MKkkwIAgCAIC9TkjFbotnqzy/JWD4dVRV3KHDXsNFe27mR/COISuipSPVkGSS2XIZZrG5arvIP8AplWPGYz9NRlWtxVu9/tcjxjvOxJRWdlb9fr4rk7JxUKsHSSzWfdkrdxtqRazMGnbxbpYranCVv3ZL4hueD7wWW3FF4SLtmpWv05eIo/cXlUCUEAQBAEBWyTDn228Rf5K0bBf9Gouq9GRq2qMWGT1kw+u1/vxtHxaVj8QSk4UuX1fg9oasvqskgIC6H4Y5JMvVtc7cGk/rvVm+H8Oql5qycXfjpbwfHx8dUlvTjDnl5nzwTfM7Vb0fRllkCvHoDvtHNjiif142O8Wgqg7cVsbPK2nofP5w3Jyjyb9S6uSeBAWNNT4YR2m3zPyVy2Um8PvcFlx1dm+NslZEaS+oj+C5xftL+mQMHaI42ZeLnLza2VFK9vpb7c0reGenA8h9xLqnEoIAgCAICmonEYBvm42Gz9f2Vs2PhVSpyrX1yWTXaRqru7GHouXjTNPse7i2H7OE4b73mXyTbjtRjCz0v4ta8eGp5R1uSdM6x78vyXK2NiPk19cnk+/9nxNtWN0U6TAa+GU6r8U7sbJaxPc8N8Vbq1CNWnKnLz6cfC5FTs7opeMyqBiI7tRrkTY6Hi0mQQBAEBTVj1EjuqQfNWv4fp3o1ZdnH8W87kat9yRE6InxVD/AK0TD7j3A/jC3bUofNoRdr2l2arnos9bnkHuyJkhVCcXGTT4Mko8WJ6YvCKbBo+sP2bm+8MPzVz+Gf8A16uXHXuMsLDextJdfTM4OrEX8IDtfBGXFRUx+zA90lvyVD28rYx9i9CkY6O7iai6+pLrjEUICF4Y1OFsLL9J7rq87PTjg4Rcr/i+dvNEf+5sp4Ej/wANjjrkfLJudI7D5WXH27W/rfLT0SVu6/q/AypLiTirxuCAIAgFlnGLtvHhqfDTSpEjmx5loDWDpkfYNHvEeK+iKnD6Ywyjr45sirKN2bNQ0jYYo4m6omhg7bDM79ape0cSq9SUpPO+XK38WN9ONkX2usoFKrKlLeiZtXMmog42F7DkXNOfQTqO45q/4Ku6tGFV6tZ9vEhTVm0YVNKZGNfbW0X1mztTh2WNxuVU2vhqkcTNqL3eeby4ZvTs4cCTSkt1Fa45tCAIAgKakXilHSx3iBdd3YlSMau6/wC7K+lsvO+nTvNNVcTTeDtZarhHXbLF4gSD/rVixEZPD1IxV21x7feZhLVM3Uqh1ElJpO5IWh4sD0170hz4dHyi+b3xt/mxf0lW34aS3Kjvnll78u8n7JhvY2L5Jv8AH5OPK0FyCA7J6NcLtHAm92Pe3zxD8S4m2MBhpUJ4mae9wtfuy5FK2y5Rxtlo0n78CeVFIYQGm8PZrOB6kRPxKvWzYpYWmklpw45+pHerNm0NScVTwR9SKNvgwXPiqztq7x1R2tn+DZS+xGYuWbAgCAICtrw1rnkXwg/287LvbCoRnV35R3ra9ltXnz6PPsNNV8DRNC05nr2F3NixVD+8cmIH2ji/01aJ1NylOryXr69hrlwibwV88qO8m/QkoLA9M2ld+X68lctj1t6luNrK1vDP8ESqsyOpoMEk8Y1A8cNnJkviHbZ4cfaCy2vhJVaTrQ/tWedslplx/wBClKzsy4qWSwgCAICppyIIvfxU3B4j5Ttu3zWed1nw4ZrIwlG5zPRknF1cGLU2drT7d4v6lfJU4TUoT0ad+yxok8ro6ZIbk96+e4qanWnJcW/UkRySKVoMjTfSnNalibtdNfc1h/NXD4aS+VN8b/g7Gw43xEpco+rOXqylpCA6v6I5r0dQw7JMQHewfkoW0pR/RVYu17OyfT9io/EEbYmnLp+Ta183OYVNaTqC3UKE6srRTfYYtpGocM6XE5wI55ji997Y/mr9hqfy3CnySXgRnL6WbhNrNrblR8e1KvKSsr8Fov35343JENChQzMIAgC9iruwMbSp9UQPpfD9X8FbNi0FToSq2f1ZJvktfMj1JXlYiuCNNZs01s5ZMLT9nDdgHdj4w7wte3MS6cadFL/K/O+VrHtNXbZPFVict53NyCxPS7TMu4C9r38di6uxI72NhG9r378tDVW+xlivms6KQZXJhf2CS1vB4aN5VuqqUqFSktXFojLJplbhZUGrT3Hb8NepNTueLUehAEAQHM+F7OJqJnNFsDxKNxEoX0qi1JRaTSaWvVcSI/tOmuN8+lfO8SnGrJPm/Ukx0QaLkDpWNGm6k1BcX70PW7K5z30uktfTsOxr3e8WgfhKveyMBUwdOUKmrd/LvLB8P2lGc10XvxOfLrFiCA6L6IZf/baeqxw7wXD5hc7asYSwlRz4LLXXu/i2uRW/iGP/ANUlza9DfV87OEXqQjEL9IXU2POEMVDefFdnvgur5GqqnukXwjp7zUrevUBx7omOl/E1quNV7sak+SZFXBEhIbk/NULFzU6rav369/DwJsVZFKjmQQBAes1hbsOr1Yrr75ep5LQjOE9UQx5bm4ANYOl7yGMHdiI8V9Acc4wb0Wf556EFczNo6RsMUcTObGxrQTrNhYu3m5VO2vioYitv042T4vV2y7l07+JKpRcVZl1co2hAVwusR+rdql4GrGnWUpOy5626rryfAwmrow9JuuZGA2EgJaeg7DucLq7QxMKz+dT0bfkyJutZMvwVPGRxvsBibc9h2g9xy3KrbahuVlGyyvmuN3dX7ml+WSKTuipcc3BAEAQGm8PqO82Y50YHkW/JfQ6DmqUN9JOyyXTTmRlZ3sbLoKQvpad51vijJ78AuPFVHa+FlSxM5cG7q3XP8mylK8bEhCOU3vHxUTAx3sTTX+S9TOf2s5f6XZsVfbqRMHjd3zX06r9xZ/h6NsJfm2aUsDuBAbp6Kp7VUjevC7xa5p+F1z9qw3sJU7L+BxNuwvQjLlJeZ05fOismRRc7Xb5rtbDiniV9Vn2Xvxa0y01yNNb7TA0pnWRfZwyu3yOYweQeu/ter8vBTs85NL9/I00leaL5KpE5ym7ydyWlYLE9CAICsCwLsrAXXb2Tg3WqRk7Wj9XXJ6c+XRGmpKysQEB42riYebGHTv25gFkTT7RLv9NWiU6cYSlUdrppX5tEezvZE4vnhOCAIAgMLT0ZELZR9B9j911s/HD4q47GhfBX5SfH8cCNP77FvgtIH8bH1Txgz1CTXbucHe8FvxeAWKtJq9k1ra3J++VjFS3MiRVHZLCAIAiBH8LqXFxbtpBvbsOrzX0XWlGbtd5u3B5ZZctCHB2bRa4JP/8AEa3LkPkZsvZsjreVlXduStJ5L6t3lfThxWa7zbTRMQc5veFyNn3/AFVPd13l6myf2s476Q6jHpGoPVcG+60A+YK+lyd5MuOx4bmCprpfxZrixOmEBsPo/mLa+G30sbPeY63nZRcdFyw1SMVduL07Dm7WipYSXSz8zsTmkaxZfOKlGdN2mmu0p6aehepXgEk7Au1sBL5s207pZcuWfiaa2iI1px1VQ8amMgj3+sefxtXS27GUsHFpZKWfhY10fvMtU8lhAEAXqTbsgeVhPF4ek/q/mrnshzhgnGVvufb1v70SIlS2/cieDjbiWb97IQ0/ZxXY3cXcY72lA25iJQ+XSi9M32vTy8zOir3ZLqtEgIAgCAqk5cborA4wW36L6vA5rvbK2pKjagoJ7ztfO9m+Hj3mmpTv9VzS9CVpiqIy7k3Jhf2YzYeDw3xKs095QnBO10/fAwkk7M3JfOySEAQBAeVIxttYaz5i/wAlbNkYt1oTp2SSz8faI1WNmmR2hI8BqGdEoeO58bPmHeaw25CHyYzaz08H566ZcXmKTd2SsHOb3j4rg4C/6qnb/kvU3T+1nD9KASyzyX50sjhvcSvok6j3i8UH8unCHJL0IpbiYEBJcGZsFZTO6Jo/DGAU45kXHR3sNUX+L9DvNfGGkAdCpO38LDD1oxhpYoNCTksyK01U8WwW+k62fZr+Kl7Iw+4qk433XZK/Na+DE/qsjD4Ky445pf3k7yO6PDCPwO8V5t2a3I03qlfxfHlkn4rqeUlmyYVWJAQBAVRgEgE2HSpGEpwqVownLdTebMZOyui3pp+Cne5vOdyI79eQiNnmQVf1hoUVGlHSPHzbZC3m8zyCmbExkbBZrGho7miwVL2rV+dW+ZbX04eX5JdNWVitcw2BAEAQHrdYWyg2qkbc0ePQ1LhdQETPI5PGgSDscddu5wvvX0HfclGq1beSduTI8NLG2U1WJaeCQCxewEi+o/SG51wuJ8Q0qNOnSVNWyyz4dl799hRbu7hVUkhAEBephmd3xA+asPw8m6tRW/t/KNFfRGDJFgqX9D4mHex7wfJw8FM23C+FT5S9V/owov6jKJwxyyHVGx7t4aSo3w5gvmVnXksoaf8Ab+De/qnGHNr1OJUEF4lZZv6i71Z2qEXLGWmxUqMrolxldFCyMi5BLhc1w1tcHeBujMZx3ouPM+h9IEFwI2gHxVO+JlBYtW1tn77j5zQTUWupqHD+tAMLRkA0uOfScz5Lu4ScKmHi4Ky7b3b1er48OBgk03ckuCcWGhpwRmYxIe+QmQ37butuVe25WU60oLhZZdMnfrwv0NlJZXJRV83BAEBXG07NZyG/K+7Wu5sPDb2KjN2yzt3Oz6r0djTWl9NixpRmOeKMcyBpmcO0+riB/wCQ+wFZ9oN/o6s1y9f9EeH3pFxfPLk4IAgCAIAvYycXdAw9M0hkYHXuWm3bY/3AVo2PXqVoTdSd2ravP+DRUtFqxhcGg5plhP0Txjfuv5wHtAn2gvdsYapXjGcM7J3z049mfnY8hJJkyVVpRcXZm8Lw9CAuREZk67Zd97rt7ClSjXbnrou1s01r7uRb0qLTQnrCRnk1/wAGOXd2nQdXCzS1Vn4PPybNNN2kjG4RTYdH1ez1TxvcMPzWPw5N/p5xta3m3z7NLW6k3Cx3sZS/7LyOYaIhtBddCo/qZacRK9WxA6T1qRROhQ0MNbzeCj0B3+llxwQPH04mO77tGapfxFTUcRGySur9vU+fSju1Zx5Sa8zn/pOqi6Z9hm2KwHaW5DxI8VaMPOVWEHNbraWXvpmRLWTN/p4sDGs6rWt90AKgYyo516kucn6kmCtFFxRTIIAgMh84YGdJF/HL81fsBCFHAwcdZK9/x5EKbbmyL0PUcZx0/wC/dyf4cfIj3Gzne2uXtbH7jlh08t3Ptefpbv6GylC/1GYqqSQgCAIAgCAvQ2sQbZ5dv6vbwXc2NXhRbct3vsnZrOzeudnbp46aqb0MCthMT4pRqJ4t33ZNV+54YrHVhKVKcI5trJc2s1pz5cSOnmmZTxmb9KotdSVWSlrdk2Oh4tR6EBk0DLkjsVj+Gqe/iH0SfHg/epHxDtExdMc2B+1krP8AkBi/rVgrRbhUilf6X04GlapkT6RanBo2QC15HsZ4uB+AK92W4rCtK175295HV2TG+Ni3ok35GoaOgtT7l6zs1al6prekYL3WynKzOnRnYh1MTJ1zxAdu4HTcZQUpGZawsNvqvLQPIKpfENKVWtDci21HO3blco2PioYup1d/FGmaYbx2kGN61TE32WPDj/K0qw0V8qCTf2x1fRcWcyWh0l2sr5zUTU2nzJS0PFgehAXIW3NvibKbgKMatXckk783b3fQwm7K5pnCfSbnSmKInES2Fh6HPOHFuvi3K7woxoxjTb+mC1fJZs0PNX5m4fsoiAjaLNY0NHcBYKn7Zg4Yyalrr45m2k7xR4uWbQgCAIAgCAIgZlZS8ZE+MnntyOqxOo94K+kwUlGE3q0npbyID4owKaTHG2TrAEjodqc3cbjcqbtTA/KrTlF5Xvn15c9fLxlU53SK1yDaEBXE8g3GtSsHiKlCpvU279Hbx6GM4prMt6YzpZD1Rj9xwePgr1SqfNUZv+5J+KITVsjVPSxNanp2bHT391h/NNnU3Tw7i/8Ak/FZPgr53zOxsp/1pS/x/Jh0jL04t0LZu5Epz/qmrV0RuvInYozTRB1MJaexSoTudCFRNGOSthm2dh9FDi6gN7gRySbxyXEeZUDEYB4iqpXaSWduOeafHTTkUrbUlHE5cUiE0PDi0lCXC+EzSn2YywHuu8LHEVIRw9SVRXVtOZzGndJG/r55K18iSF4ehAW6qqEUcjz9FpI79i7mwYqWIs+GfDh3ft42NVXQ0HgdE6etMh5sDS8/xJbsYB3N40+CsO1asqWCnNauy8dTWs5JHQybqi1Juct5/uSErHiwPQgCAIAgCAIDNp6i9gdnzVy2VtL9Qvkvgrrrnzu+ZEqU93MjWMwSTR7C4StHY++ID2g4+0tXxBC9GM12Pu0z737R7Redi6qkSggCAymxh8b2dZpHi235q+YCalhaUo8vNZEKf3M0r0iULpdFQTtzMOCV33XNwu8Lg7iurRwqo02k73bfj+2RLwFfdq2fFWIPg1phrosJWFrZE2qnvXRZ0lCDey1ONiZQr2IGcDO6ySJyxFiHrHNGpb4X4mxYls7pwC0U6n0W1rxZ8gdI4bRxmoHtw4Vvf00myo7QrqtiXJaaeBF6CpsNbI4jmQNH+9ISf+oKubQxPyMNd3+qVsuz33mqP1SNkKplRxc246XJK0PFgehFqCD9IlYGQsjb/mG57hl+a+jYejQp0lKl/dz6emediGm28yz6O6UNoTLblVEhkv8AUHIj3FrQfaXL29Wg8O6O67xaz7Vn2a2M6d9+5sSppJCAIAgCAIAgCAvUus2Nri3iQuzsSTjXbTSvZZ9ZI1VtDGr5hjhk6HGJ3YJLAHc8N81aqlONSEqc0tHrzWhGTs7ouyDPVZUXFx3arW7b30y8CZHQpUYyCAz4Hc3Vm229p/uV9AwNSNTBU2rZKzIM1abLOhaccTJA8BzWvkYQdRY4lzQezC4BdyjJSpo1XcZXRx/hbwOn0dIXwNfLSk3BALnR/VktsGx3j26507HYoYhVVnr70IVnCHLpWn5ZvSMCp0mZD0XXqhY2Js3fgD6PpJ3snqmlkLXBzWOFnSkZi7TzWX6dfctsKblnwImJxvy1uxd2/I7LOOTZe4l2ptHHjqapRMBnqnjVxjIh28UwE/zPcNyp3xB9NKlG/NkqhqzPVXJIQHrW3W2lRlUf0+vv+TxuxofDjFUVIiac3uZA0jYZHBpI7gS7cvo9KMt6MJO7WpF0jc3tsIjAjbk1gDQNQAaLDyCoW0KtX59SEpX+p+PYb4JbqYUA2BAEAQBAEAQBAVMdY3+K3YevKjPfik31zMZK6sRGm3WLmXsJWYgegnLycL71eMPNypU6nOKffxIrjm0SFHU8bGyS1sTRfbZwycNxBVX2th3HEy3YNR4avK3N+nA30n9OZdXJNoQFwyusAMyzlADbYZjeL+Ss+x9o1ZzhhZW3bO1lx4XI9WCScjKppRiEjSCx7QDbVlzXeZB3dCtGGq7kt2RGkr5kkumazX9I8CNHzuxSUsRccyWgsJ7ywi6x3IkmOLrRVlLxz9S/ongnRUxvBTRsd1sN3bi65CKCMZ4mrPKUvx6EysjQRentJCCF8lsTgLMbtfI7JjB2k2CgVpqcrLRGaVkRmjaIQwRMvifYukd1pHkukPdiJt2WVO2/iqFdwdJp5a8e/wB+PCXQi43uX1XTeEBfp3WDu7o27FZPh1KUpqSTSV9PDPh+SPX4Gr6OoL17Xm1oGGTP95LdjPBokO8LuzxkcNHfbV3pfLtNbW/kbE85lUOvLeqSfN+pLWh4tR6EAQBAEAQBAEAQEbwui9RHIOdEc/uPy8jh8VetnVacsJCnf6ors1fDnbLxIuam+TMTgbW4mzRH6JEjdWp+sDucHH2wtO1Ir9O29LW4arOOvVvTsPVlLInVSySEBXDJhIOuyl4HFvCVlWSu1fXqjCcd5WMWWd0JL2tL4nEl7GZuYTcl7G63NO1ozvmAblWzB7Rhi43qSip30va/IjTpuLy0JTR+lGSMDmOa9h1Fpvu7D2LsUsTKn9M0anG+hnNqWnapkcRTfEx3WePqmjaksTTXEbrIvSun44W4nuwg5Aa3vPVY0ZuPYFDniZVPpgZKKWpFU0Uk8rZ6hgYGX4mEm+C4sZH2yMpGQA5ovtK4eM2ioXpUrO6zfPpHm/4N0IXzZnqmMlhAAFlCDnJRXE8bsZVLGL9wue85fC/irnsfCKjh5S4yfK2mq7PAi1ZXkQ+iOW18/wC/kLh2RgBkY3tbi9tc/wCIJJ7kF/br2tX8e8zocWZyrRICAIAgCAIAgCAIAgPW0jZQ6N3Ne1zTvFr967WwIKeNinyfoaqztG5zrRdW6lqeWCCwuikGfNJFz26muHSO9WvE0PmU50XldW/Z5Gu97NHRzHkCCHNcLhwzBHYqdi9lVcNUUZtZrVX95G2NRSRQuWzYEB6CsqclGSbPHoYVXouN7+MGOKX95E7A4/eGbX+0Cu7Q25OklCS3o9dVnwfZ3GmVFPPQtiCqGQqWOHTJACf5HtHkpUdvUH91Nrsaf4Mfky5lLqOodk+qwj7GFjTuMhfZe/8Az2GTypyt2rvy/wBj5MuZeoNFQxFzmtc6R2RkkcXyH2jqHYAAoOL21KvGUErRei/fmZxo2zMxcO5uCAIC4xmo/ruy6V1MDgKlaUJwz42zys+LWlzVOaV0y1pqcthLI8pag8WwDMguFi72GXcfuq9JQT3aa+mPBfgh58QxjWta1osGgADsAsAvnmMxKxFR1LO7beb8PAnRjuqx6ohmEAQBAEAQBAEAQBAetcQbjIrOlVnSkpwdmuJ40mrM17hZwfNRaaH/ANgZFpNmytGoXPNeNh1bDsItezNq0pU40q0nvt6666X92RolBxd1oazBp2oojgma6EXBwzNs2/Y7Nh3FduthlNblSKklw1/gwUk80bLo/hhG8DEwd7TceS589mYN/wBls/atwXZbvM7y4MnafSMMoOEgOJFhqUHF7LTpzdKKbbVrZNacPXPiFJpq5ekjLTY61W8ThqmGqOnUVmu/0N0ZKSuilaDIIAgCA9a0lSMNhK2IdqUWzGUlHU9lqo49YxHf+gVbsPsrDUH/AFUpcLa9/R8+HYRnUlLTIhNIcJoo+dgj+++3kStn/wAdg27xo+cn+T3elxZbp9PTS5QQSS9GFhjZ/uS2bbuup9OlNR+XFKK5Ky8jW7a6kpoylc08dUODpyMIDL8XCw5ljCc3E5XdtsNQC5OL2rhYR+VTk73zautPVPwdzONOTzZkqmEsIAgCAIAgCAIAgCAIAgAK9jJxd0eMucec72N9YIFvBdKntfE06rqxau+i92/kwdKLViJqeDlHKSXwRtcfpxt4t/vRkFdDD7exE3/Wmrf9U+7hl5mDpJfaQulNBupbPZIZYXZcq3GRk6g4jnNOq9rjK973VhjUo1qaqUmr2zV9O7Uwi3fdkTvBzSIlY9shJkjAselhBwk9xBF+5c/aWGw06M69RNztZa8Flf8A3xPYuUZJLQz1SySEAQALKCTkk9Dxl+RotlkNtz0az8vFXvCUKeGoJU005pN3ZDk3J58DXqai/ahxkjnsgP8AhsYSwyNv/ivdrwu+i1pGWZOdhji8XTwkd1r63pyV+3J+7iMXLsJCj0XBCTxUMTD1gwYj2l2sneq9X21i7uCll0SXpxN6pR1MzjD061zv1lbNb2uT04mzcRSo8pOWp6F4ehAEAQBAEAQBAEAQBAEAQBAEBTLRiZrojkHtI7jbI7jY7l2dh3ljYRWjvfwNVXKNzQdFV5gnaX8nC4xyDoaThff7pAd7KtlShGpGVGejy7OprbyujotRFhNlS9pYH9JU3M+/t/Jtpz3lctLnGwIC7DHt6PC98gu3sfZ7r1I1LZRd78Mmv9mmrOysYmnTjEdM3PjyQ7PVCwYpSei+TL9Mits5ye9VSvZXtp2ZkW3AyHvvbIC3w6FQ8Xi/1Ft5Zrje7fb2cPyTYx3SlQzMIAgCAIAgCAIAgCAIAgCAIAgCAIAgLkEmFwPQpmz8V+lxEavLv/KMJx3o2NL4f6OwyCpa31cxwv7HgWF/vAeLe1XjD4j9XS+etG37dvehHX0vdJngdpQ1MfFPcOMhba51uj2HtI1HcdqhbT2bUx7jOMkt1Z38bmUZKn3kuqQST1jbmy20KLrTUI6s8bsrlU8uABpOfRfIfrNXTAYarhKG5V+58L5Ja9nEiTkpO6I3RE3GudUm+F/Ii7YW35ftvue0BqibYxCofLpvtfW6aXFe+wypRvdmeqiSggCAIAgCAIAgCAIAgCAIAgCAIAgCAIAgKKqnZLE+GS5ZJkezocOgg2IPYuzszaP6Zbu9k3nytz/iz7TVOF8zm2kqabR84DnWz9XKBZkg6OgO2Fh8wrpKmnHejnFryZpUk8mbNQ8NGEASx2PS3Udy5lXZWEmso7r6dO/xzMk5LiZVRwwhDfVsJPWdkB/ZZ09n4SlFWheSd7++HR3H1PVkboxsle4kkilv6yTMcbtMMJ2g6nPGVjYZm4lVakKEfnYh9i58TBq/0xNyncCeSLAAAAZAAagBsVK2ti44rEOrHR9vhn52yvpzcilHdjYtrmmwIAgCAIAgCAIAgCAIAgCAIAgCAIAgCAID0LKn9yPGeygPbgeA5riQWuAc0joIOVsyupR2hiaSjuTavJ+/N5dTW4ReqOTcP6COkltTAxtIJsHOLQbDUHEho7BkrtgJOvR36mb8OC5EaTadkZvo60XFVYn1LeNLHckOLizLVdl8Lt4K07Tqyw1JSpZNvt9T2H1OzOnvdr7rdlragNip2JxFSdWcpO7az/8AySIxSSLS5RtCAIAgCAIAgCAIAgCA/9k="/>
          <p:cNvSpPr>
            <a:spLocks noChangeAspect="1" noChangeArrowheads="1"/>
          </p:cNvSpPr>
          <p:nvPr/>
        </p:nvSpPr>
        <p:spPr bwMode="auto">
          <a:xfrm>
            <a:off x="155575" y="-200963"/>
            <a:ext cx="304800" cy="36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47" y="261789"/>
            <a:ext cx="1905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90" y="1749973"/>
            <a:ext cx="3849125" cy="25635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548" y="25676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23B23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36548" y="6261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 </a:t>
            </a:r>
            <a:r>
              <a:rPr lang="en-GB" sz="1600" dirty="0" err="1" smtClean="0"/>
              <a:t>Kamma</a:t>
            </a:r>
            <a:r>
              <a:rPr lang="en-GB" sz="1600" dirty="0" smtClean="0"/>
              <a:t>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23/06/1973 </a:t>
            </a:r>
            <a:r>
              <a:rPr lang="en-GB" sz="1600" dirty="0"/>
              <a:t>Height: </a:t>
            </a:r>
            <a:r>
              <a:rPr lang="en-GB" sz="1600" dirty="0" smtClean="0"/>
              <a:t>167CM Divorced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B.E Mechanical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an IT Management </a:t>
            </a:r>
            <a:r>
              <a:rPr lang="en-GB" sz="1600" dirty="0" err="1" smtClean="0"/>
              <a:t>Professonal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 Books, Watching </a:t>
            </a:r>
            <a:r>
              <a:rPr lang="en-GB" sz="1600" dirty="0"/>
              <a:t>M</a:t>
            </a:r>
            <a:r>
              <a:rPr lang="en-GB" sz="1600" dirty="0" smtClean="0"/>
              <a:t>ovies, Travel, etc.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simple and understanding person.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336548" y="212498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24B23</a:t>
            </a:r>
            <a:endParaRPr lang="en-GB" b="1" u="sng" dirty="0"/>
          </a:p>
        </p:txBody>
      </p:sp>
      <p:sp>
        <p:nvSpPr>
          <p:cNvPr id="3" name="Rectangle 2"/>
          <p:cNvSpPr/>
          <p:nvPr/>
        </p:nvSpPr>
        <p:spPr>
          <a:xfrm>
            <a:off x="336548" y="249431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Devanga</a:t>
            </a:r>
            <a:r>
              <a:rPr lang="en-GB" sz="1600" dirty="0" smtClean="0"/>
              <a:t> </a:t>
            </a:r>
            <a:r>
              <a:rPr lang="en-GB" sz="1600" dirty="0" err="1" smtClean="0"/>
              <a:t>Chettiar</a:t>
            </a:r>
            <a:r>
              <a:rPr lang="en-GB" sz="1600" dirty="0" smtClean="0"/>
              <a:t>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23/07/1987 </a:t>
            </a:r>
            <a:r>
              <a:rPr lang="en-GB" sz="1600" dirty="0"/>
              <a:t>Height: 5Feet </a:t>
            </a:r>
            <a:r>
              <a:rPr lang="en-GB" sz="1600" dirty="0" smtClean="0"/>
              <a:t>9’’</a:t>
            </a:r>
            <a:endParaRPr lang="en-GB" sz="1600" dirty="0"/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smtClean="0"/>
              <a:t>BSc, MA, </a:t>
            </a:r>
            <a:r>
              <a:rPr lang="en-GB" sz="1600" dirty="0" err="1" smtClean="0"/>
              <a:t>Acca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a Manager, PWC.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Reading, Cycling, Travelling, Watching Movies, </a:t>
            </a:r>
            <a:r>
              <a:rPr lang="en-GB" sz="1600" dirty="0" err="1" smtClean="0"/>
              <a:t>Documentries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good looking, understanding, friendly, outgoing.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336548" y="399319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25B23</a:t>
            </a:r>
            <a:endParaRPr lang="en-GB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36548" y="431349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24/10/1993 </a:t>
            </a:r>
            <a:r>
              <a:rPr lang="en-GB" sz="1600" dirty="0"/>
              <a:t>Height: </a:t>
            </a:r>
            <a:r>
              <a:rPr lang="en-GB" sz="1600" dirty="0" smtClean="0"/>
              <a:t>6Feet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Meng</a:t>
            </a:r>
            <a:r>
              <a:rPr lang="en-GB" sz="1600" dirty="0" smtClean="0"/>
              <a:t> Chemical Engineering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Lead Test Engineer.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Programming, Reading</a:t>
            </a:r>
            <a:r>
              <a:rPr lang="en-GB" sz="1600" dirty="0"/>
              <a:t>, </a:t>
            </a:r>
            <a:r>
              <a:rPr lang="en-GB" sz="1600" dirty="0" smtClean="0"/>
              <a:t>Travelling</a:t>
            </a:r>
            <a:r>
              <a:rPr lang="en-GB" sz="1600" dirty="0"/>
              <a:t>, </a:t>
            </a:r>
            <a:r>
              <a:rPr lang="en-GB" sz="1600" dirty="0" smtClean="0"/>
              <a:t>Cricket.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best friend in my wife. An </a:t>
            </a:r>
            <a:r>
              <a:rPr lang="en-GB" sz="1600" smtClean="0"/>
              <a:t>understanding partner.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888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3-us-west-2.amazonaws.com/fullonshaadi/wp-content/uploads/2016/06/Fullonwedding-Wedding-Photography-Best-Indian-Wedding-Photographers-Wedding-Photograph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50" y="1789586"/>
            <a:ext cx="3900261" cy="26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4431" y="20158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29B23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44431" y="57092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Khandayat</a:t>
            </a:r>
            <a:r>
              <a:rPr lang="en-GB" sz="1600" dirty="0" smtClean="0"/>
              <a:t>, Indian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24/04/1984 </a:t>
            </a:r>
            <a:r>
              <a:rPr lang="en-GB" sz="1600" dirty="0"/>
              <a:t>Height: </a:t>
            </a:r>
            <a:r>
              <a:rPr lang="en-GB" sz="1600" dirty="0" smtClean="0"/>
              <a:t>161CM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MBA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Product Manager.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Watching Movies &amp; Web series, Traveling, Cooking.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an educated, understanding, open minded, empathetic, one who </a:t>
            </a:r>
            <a:r>
              <a:rPr lang="en-GB" sz="1600" dirty="0" err="1" smtClean="0"/>
              <a:t>belives</a:t>
            </a:r>
            <a:r>
              <a:rPr lang="en-GB" sz="1600" dirty="0" smtClean="0"/>
              <a:t> in mutual respect and equal partnership. Cast no bar.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344430" y="2386803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30B23</a:t>
            </a:r>
            <a:endParaRPr lang="en-GB" b="1" u="sng" dirty="0"/>
          </a:p>
        </p:txBody>
      </p:sp>
      <p:sp>
        <p:nvSpPr>
          <p:cNvPr id="2" name="Rectangle 1"/>
          <p:cNvSpPr/>
          <p:nvPr/>
        </p:nvSpPr>
        <p:spPr>
          <a:xfrm>
            <a:off x="344431" y="275613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</a:t>
            </a:r>
            <a:r>
              <a:rPr lang="en-GB" sz="1600" dirty="0"/>
              <a:t>British</a:t>
            </a:r>
            <a:r>
              <a:rPr lang="en-GB" sz="1600" dirty="0" smtClean="0"/>
              <a:t>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02/06/1996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Diploma in Journalism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Data Editor</a:t>
            </a:r>
            <a:r>
              <a:rPr lang="en-GB" sz="1600" dirty="0"/>
              <a:t>.</a:t>
            </a:r>
          </a:p>
          <a:p>
            <a:r>
              <a:rPr lang="en-GB" sz="1600" dirty="0"/>
              <a:t>Hobbies: </a:t>
            </a:r>
            <a:r>
              <a:rPr lang="en-GB" sz="1600" dirty="0" smtClean="0"/>
              <a:t>Running, Sport, Artwork through Chalk Pastels and pencil.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 Brahmin, vegetarian, well educated and working, good family background, born 1996 or after.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344430" y="457203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31B23</a:t>
            </a:r>
            <a:endParaRPr lang="en-GB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44431" y="4941349"/>
            <a:ext cx="72624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Brahmin, British Citizen</a:t>
            </a:r>
          </a:p>
          <a:p>
            <a:r>
              <a:rPr lang="en-GB" sz="1600" dirty="0"/>
              <a:t>D.O.B.: </a:t>
            </a:r>
            <a:r>
              <a:rPr lang="en-GB" sz="1600" dirty="0"/>
              <a:t>26/11/1994 Height: </a:t>
            </a:r>
            <a:r>
              <a:rPr lang="en-GB" sz="1600" dirty="0" smtClean="0"/>
              <a:t>6Feet 3’’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BSC Computer Science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a Banker</a:t>
            </a:r>
            <a:r>
              <a:rPr lang="en-GB" sz="1600" dirty="0"/>
              <a:t>.</a:t>
            </a:r>
          </a:p>
          <a:p>
            <a:r>
              <a:rPr lang="en-GB" sz="1600" dirty="0"/>
              <a:t>Hobbies: </a:t>
            </a:r>
            <a:r>
              <a:rPr lang="en-GB" sz="1600" dirty="0" smtClean="0"/>
              <a:t>Technology, Travelling, Swimming, Badminton, Current Affairs, Reading, Architecture and Art.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kind, family and commitment orientated, similar values and born in UK.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8737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79" y="1954068"/>
            <a:ext cx="4116085" cy="27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8664" y="19370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32B23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28664" y="56303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Kayastha</a:t>
            </a:r>
            <a:r>
              <a:rPr lang="en-GB" sz="1600" dirty="0" smtClean="0"/>
              <a:t>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26/11/1994 </a:t>
            </a:r>
            <a:r>
              <a:rPr lang="en-GB" sz="1600" dirty="0"/>
              <a:t>Height: </a:t>
            </a:r>
            <a:r>
              <a:rPr lang="en-GB" sz="1600" dirty="0" smtClean="0"/>
              <a:t>173CM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Graduate in Aerospace Engineering.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an Associate Director</a:t>
            </a:r>
          </a:p>
          <a:p>
            <a:r>
              <a:rPr lang="en-GB" sz="1600" dirty="0" smtClean="0"/>
              <a:t>Hobbies</a:t>
            </a:r>
            <a:r>
              <a:rPr lang="en-GB" sz="1600" dirty="0"/>
              <a:t>: </a:t>
            </a:r>
            <a:r>
              <a:rPr lang="en-GB" sz="1600" dirty="0" smtClean="0"/>
              <a:t>Hiking</a:t>
            </a:r>
            <a:r>
              <a:rPr lang="en-GB" sz="1600" dirty="0"/>
              <a:t>, </a:t>
            </a:r>
            <a:r>
              <a:rPr lang="en-GB" sz="1600" dirty="0" smtClean="0"/>
              <a:t>Outdoor </a:t>
            </a:r>
            <a:r>
              <a:rPr lang="en-GB" sz="1600" dirty="0" err="1" smtClean="0"/>
              <a:t>activites</a:t>
            </a:r>
            <a:r>
              <a:rPr lang="en-GB" sz="1600" dirty="0" smtClean="0"/>
              <a:t>, Reading</a:t>
            </a:r>
            <a:r>
              <a:rPr lang="en-GB" sz="1600" dirty="0"/>
              <a:t>, </a:t>
            </a:r>
            <a:r>
              <a:rPr lang="en-GB" sz="1600" dirty="0" smtClean="0"/>
              <a:t>Listening to Music, Sport</a:t>
            </a:r>
            <a:r>
              <a:rPr lang="en-GB" sz="1600" dirty="0"/>
              <a:t>.</a:t>
            </a:r>
          </a:p>
          <a:p>
            <a:r>
              <a:rPr lang="en-GB" sz="1600" dirty="0"/>
              <a:t>Looking for a </a:t>
            </a:r>
            <a:r>
              <a:rPr lang="en-GB" sz="1600" dirty="0" smtClean="0"/>
              <a:t>professional in IT Sector, Financial Sector</a:t>
            </a:r>
            <a:r>
              <a:rPr lang="en-GB" sz="1600" smtClean="0"/>
              <a:t>, Doctor.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421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2022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10" y="10279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u="sng" dirty="0" smtClean="0"/>
              <a:t>01B22</a:t>
            </a:r>
            <a:endParaRPr lang="en-GB" sz="18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391293" y="1337806"/>
            <a:ext cx="8248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Pillai,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16/08/1978 </a:t>
            </a:r>
            <a:r>
              <a:rPr lang="en-GB" sz="1600" dirty="0"/>
              <a:t>Height: </a:t>
            </a:r>
            <a:r>
              <a:rPr lang="en-GB" sz="1600" dirty="0" smtClean="0"/>
              <a:t>5Feet 4’’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Tamil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Msc</a:t>
            </a:r>
            <a:r>
              <a:rPr lang="en-GB" sz="1600" dirty="0" smtClean="0"/>
              <a:t> Physiotherapy (Chemistry)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Travelling (East Asia), Hiking, Food, Cooking, Cycling, Swimming, Football, Computer Gaming, Movies, Writing, Home Improvement, Gardening.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391293" y="290746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02B22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91293" y="3276794"/>
            <a:ext cx="8248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02/04/1991 </a:t>
            </a:r>
            <a:r>
              <a:rPr lang="en-GB" sz="1600" dirty="0"/>
              <a:t>Height: 5Feet 4’’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MD(Interest Internal Medicine)/PhD(Biotech)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Hiking</a:t>
            </a:r>
            <a:r>
              <a:rPr lang="en-GB" sz="1600" dirty="0"/>
              <a:t>, </a:t>
            </a:r>
            <a:r>
              <a:rPr lang="en-GB" sz="1600" dirty="0" smtClean="0"/>
              <a:t>Skiing</a:t>
            </a:r>
            <a:r>
              <a:rPr lang="en-GB" sz="1600" dirty="0"/>
              <a:t>, </a:t>
            </a:r>
            <a:r>
              <a:rPr lang="en-GB" sz="1600" dirty="0" smtClean="0"/>
              <a:t>Reading, Outdoors, Cooking.</a:t>
            </a:r>
          </a:p>
          <a:p>
            <a:r>
              <a:rPr lang="en-GB" sz="1600" dirty="0" smtClean="0"/>
              <a:t>Looking for good values and culture.</a:t>
            </a:r>
            <a:endParaRPr lang="en-GB" sz="1600" dirty="0"/>
          </a:p>
        </p:txBody>
      </p:sp>
      <p:pic>
        <p:nvPicPr>
          <p:cNvPr id="7" name="Picture 2" descr="https://tse3.mm.bing.net/th?id=OIP.QgGMtGNJ6Pk70b-y_o7qKwHaLH&amp;pid=Api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193" y="1576091"/>
            <a:ext cx="2267607" cy="34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1292" y="484645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03B22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1292" y="5215780"/>
            <a:ext cx="42406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</a:t>
            </a:r>
            <a:r>
              <a:rPr lang="en-GB" sz="1600" dirty="0"/>
              <a:t>British </a:t>
            </a:r>
            <a:r>
              <a:rPr lang="en-GB" sz="1600" dirty="0" smtClean="0"/>
              <a:t>Citizen (Divorced)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16/04/1984 </a:t>
            </a:r>
            <a:r>
              <a:rPr lang="en-GB" sz="1600" dirty="0"/>
              <a:t>Height: 5Feet </a:t>
            </a:r>
            <a:r>
              <a:rPr lang="en-GB" sz="1600" dirty="0" smtClean="0"/>
              <a:t>11’’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Hindi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B.Eng</a:t>
            </a:r>
            <a:r>
              <a:rPr lang="en-GB" sz="1600" dirty="0" smtClean="0"/>
              <a:t> (Hons)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Tennis, Hiking &amp; Badminton.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7226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228" y="16721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04B22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16228" y="536551"/>
            <a:ext cx="5507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Kshatriya Raju, </a:t>
            </a:r>
            <a:r>
              <a:rPr lang="en-GB" sz="1600" dirty="0"/>
              <a:t>British </a:t>
            </a:r>
            <a:r>
              <a:rPr lang="en-GB" sz="1600" dirty="0" smtClean="0"/>
              <a:t>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21/05/1983 </a:t>
            </a:r>
            <a:r>
              <a:rPr lang="en-GB" sz="1600" dirty="0"/>
              <a:t>Height: 5Feet 11’’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MS &amp; BE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Table-tennis</a:t>
            </a:r>
            <a:r>
              <a:rPr lang="en-GB" sz="1600" dirty="0"/>
              <a:t>, </a:t>
            </a:r>
            <a:r>
              <a:rPr lang="en-GB" sz="1600" dirty="0" smtClean="0"/>
              <a:t>Chess, Cricket, Gym workouts/Weight training, Jogging/Walking/Running, Yoga/Meditation, Badminton.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84" y="1606621"/>
            <a:ext cx="4391208" cy="32891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6228" y="2352433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05B22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16228" y="2721765"/>
            <a:ext cx="6726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Khatri,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29/10/1991 </a:t>
            </a:r>
            <a:r>
              <a:rPr lang="en-GB" sz="1600" dirty="0"/>
              <a:t>Height: </a:t>
            </a:r>
            <a:r>
              <a:rPr lang="en-GB" sz="1600" dirty="0" smtClean="0"/>
              <a:t>6Feet 2’’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English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BSc/MSc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Football, </a:t>
            </a:r>
            <a:r>
              <a:rPr lang="en-GB" sz="1600" dirty="0"/>
              <a:t>Cricket, </a:t>
            </a:r>
            <a:r>
              <a:rPr lang="en-GB" sz="1600" dirty="0" smtClean="0"/>
              <a:t>Formula 1, Reading</a:t>
            </a:r>
            <a:r>
              <a:rPr lang="en-GB" sz="1600" dirty="0"/>
              <a:t>, </a:t>
            </a:r>
            <a:r>
              <a:rPr lang="en-GB" sz="1600" dirty="0" smtClean="0"/>
              <a:t>Cooking, Travelling.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316227" y="3952872"/>
            <a:ext cx="6726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Looking for </a:t>
            </a:r>
            <a:r>
              <a:rPr lang="en-GB" sz="1600" dirty="0" smtClean="0"/>
              <a:t>Ideally someone who is Hindu Punjabi, British citizen, family oriented, educated professional (aged 27-31)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316228" y="452645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06B22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16227" y="482488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Naidu, </a:t>
            </a:r>
            <a:r>
              <a:rPr lang="en-GB" dirty="0"/>
              <a:t>British Citizen</a:t>
            </a:r>
          </a:p>
          <a:p>
            <a:r>
              <a:rPr lang="en-GB" dirty="0"/>
              <a:t>D.O.B.: </a:t>
            </a:r>
            <a:r>
              <a:rPr lang="en-GB" dirty="0" smtClean="0"/>
              <a:t>07/08/1991 </a:t>
            </a:r>
            <a:r>
              <a:rPr lang="en-GB" dirty="0"/>
              <a:t>Height: </a:t>
            </a:r>
            <a:r>
              <a:rPr lang="en-GB" dirty="0" smtClean="0"/>
              <a:t>5Feet 11’’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Telugu 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err="1" smtClean="0"/>
              <a:t>B.Sc</a:t>
            </a:r>
            <a:r>
              <a:rPr lang="en-GB" dirty="0" smtClean="0"/>
              <a:t> Hons</a:t>
            </a:r>
            <a:endParaRPr lang="en-GB" dirty="0"/>
          </a:p>
          <a:p>
            <a:r>
              <a:rPr lang="en-GB" dirty="0"/>
              <a:t>Hobbies: </a:t>
            </a:r>
            <a:r>
              <a:rPr lang="en-GB" dirty="0" smtClean="0"/>
              <a:t>Cricket</a:t>
            </a:r>
            <a:r>
              <a:rPr lang="en-GB" dirty="0"/>
              <a:t>, </a:t>
            </a:r>
            <a:r>
              <a:rPr lang="en-GB" dirty="0" smtClean="0"/>
              <a:t>Badminton.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16226" y="61670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Looking for </a:t>
            </a:r>
            <a:r>
              <a:rPr lang="en-GB" dirty="0" smtClean="0"/>
              <a:t>Professional, family orientated.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52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1606298"/>
            <a:ext cx="4644768" cy="2709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782" y="221351"/>
            <a:ext cx="782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07B22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5387" y="6526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Mudaliar</a:t>
            </a:r>
            <a:r>
              <a:rPr lang="en-GB" sz="1600" dirty="0" smtClean="0"/>
              <a:t>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07/06/1993 </a:t>
            </a:r>
            <a:r>
              <a:rPr lang="en-GB" sz="1600" dirty="0"/>
              <a:t>Height: </a:t>
            </a:r>
            <a:r>
              <a:rPr lang="en-GB" sz="1600" dirty="0" smtClean="0"/>
              <a:t>172cms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Tamil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B.E (Aerospace Engineering), MSc (Space Technology)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Hobbies</a:t>
            </a:r>
            <a:r>
              <a:rPr lang="en-GB" sz="1600" dirty="0"/>
              <a:t>: </a:t>
            </a:r>
            <a:r>
              <a:rPr lang="en-GB" sz="1600" dirty="0" smtClean="0"/>
              <a:t>Travelling, Gym, DIY, Reading.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265387" y="160629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Looking for </a:t>
            </a:r>
            <a:r>
              <a:rPr lang="en-GB" sz="1600" dirty="0" smtClean="0"/>
              <a:t>Professional, with good family </a:t>
            </a:r>
            <a:r>
              <a:rPr lang="en-GB" sz="1600" dirty="0" err="1" smtClean="0"/>
              <a:t>values,working</a:t>
            </a:r>
            <a:r>
              <a:rPr lang="en-GB" sz="1600" dirty="0" smtClean="0"/>
              <a:t> in the United Kingdom, preferably a British Citizen.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265387" y="2530597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08B22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65387" y="296102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14/09/1991 </a:t>
            </a:r>
            <a:r>
              <a:rPr lang="en-GB" sz="1600" dirty="0"/>
              <a:t>Height: 5Feet 7</a:t>
            </a:r>
            <a:r>
              <a:rPr lang="en-GB" sz="1600" dirty="0" smtClean="0"/>
              <a:t>’’</a:t>
            </a:r>
            <a:endParaRPr lang="en-GB" sz="1600" dirty="0"/>
          </a:p>
          <a:p>
            <a:r>
              <a:rPr lang="en-GB" sz="1600" dirty="0" smtClean="0"/>
              <a:t>Mother </a:t>
            </a:r>
            <a:r>
              <a:rPr lang="en-GB" sz="1600" dirty="0"/>
              <a:t>Tongue: </a:t>
            </a:r>
            <a:r>
              <a:rPr lang="en-GB" sz="1600" dirty="0" smtClean="0"/>
              <a:t>English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PhD Genetics</a:t>
            </a:r>
            <a:endParaRPr lang="en-GB" sz="1600" dirty="0"/>
          </a:p>
          <a:p>
            <a:r>
              <a:rPr lang="en-GB" sz="1600" dirty="0" smtClean="0"/>
              <a:t>Hobbies</a:t>
            </a:r>
            <a:r>
              <a:rPr lang="en-GB" sz="1600" dirty="0"/>
              <a:t>: </a:t>
            </a:r>
            <a:r>
              <a:rPr lang="en-GB" sz="1600" dirty="0" smtClean="0"/>
              <a:t>Cricket, Tennis, Badminton, Board Games, Gardening, </a:t>
            </a:r>
            <a:r>
              <a:rPr lang="en-GB" sz="1600" dirty="0" err="1" smtClean="0"/>
              <a:t>Socilising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265386" y="449978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09B22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65385" y="486911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Indian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26/06/1990 </a:t>
            </a:r>
            <a:r>
              <a:rPr lang="en-GB" sz="1600" dirty="0"/>
              <a:t>Height: 5Feet </a:t>
            </a:r>
            <a:r>
              <a:rPr lang="en-GB" sz="1600" dirty="0" smtClean="0"/>
              <a:t>10’’</a:t>
            </a:r>
            <a:endParaRPr lang="en-GB" sz="1600" dirty="0"/>
          </a:p>
          <a:p>
            <a:r>
              <a:rPr lang="en-GB" sz="1600" dirty="0"/>
              <a:t>Mother Tongue: Telugu </a:t>
            </a:r>
          </a:p>
          <a:p>
            <a:r>
              <a:rPr lang="en-GB" sz="1600" dirty="0"/>
              <a:t>Qualification: </a:t>
            </a:r>
            <a:r>
              <a:rPr lang="en-GB" sz="1600" dirty="0" smtClean="0"/>
              <a:t>MSc IIT Madras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Reading.</a:t>
            </a:r>
          </a:p>
          <a:p>
            <a:r>
              <a:rPr lang="en-GB" sz="1600" dirty="0" smtClean="0"/>
              <a:t>Looking for a Brahmin girl ready to settle in Bangalore, India.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5249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078" y="23312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10B22</a:t>
            </a:r>
            <a:endParaRPr lang="en-GB" dirty="0"/>
          </a:p>
        </p:txBody>
      </p:sp>
      <p:pic>
        <p:nvPicPr>
          <p:cNvPr id="8" name="Picture 6" descr="http://jatvivaah.com/yahoo_site_admin/assets/images/logo2q.13118422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00" y="1947040"/>
            <a:ext cx="5638312" cy="21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8078" y="56261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 Goldsmith, British Citizen</a:t>
            </a:r>
          </a:p>
          <a:p>
            <a:r>
              <a:rPr lang="en-GB" sz="1600" dirty="0" smtClean="0"/>
              <a:t>D.O.B.: 10/12/1982 Height: 5Feet 8’’</a:t>
            </a:r>
          </a:p>
          <a:p>
            <a:r>
              <a:rPr lang="en-GB" sz="1600" dirty="0" smtClean="0"/>
              <a:t>Mother Tongue: Punjabi </a:t>
            </a:r>
          </a:p>
          <a:p>
            <a:r>
              <a:rPr lang="en-GB" sz="1600" dirty="0" smtClean="0"/>
              <a:t>Qualification: Trade – Gas Engineer Electrician</a:t>
            </a:r>
          </a:p>
          <a:p>
            <a:r>
              <a:rPr lang="en-GB" sz="1600" dirty="0" smtClean="0"/>
              <a:t>Hobbies: Reading Books, Travelling.</a:t>
            </a:r>
          </a:p>
          <a:p>
            <a:r>
              <a:rPr lang="en-GB" sz="1600" dirty="0" smtClean="0"/>
              <a:t>Looking for a Hindu Punjabi down to Earth Person.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368077" y="206052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/>
              <a:t>11B22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68078" y="239859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Devanga</a:t>
            </a:r>
            <a:r>
              <a:rPr lang="en-GB" sz="1600" dirty="0" smtClean="0"/>
              <a:t> </a:t>
            </a:r>
            <a:r>
              <a:rPr lang="en-GB" sz="1600" dirty="0" err="1" smtClean="0"/>
              <a:t>Chettiar</a:t>
            </a:r>
            <a:r>
              <a:rPr lang="en-GB" sz="1600" dirty="0" smtClean="0"/>
              <a:t>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28/08/1994 </a:t>
            </a:r>
            <a:r>
              <a:rPr lang="en-GB" sz="1600" dirty="0"/>
              <a:t>Height: 5Feet </a:t>
            </a:r>
            <a:r>
              <a:rPr lang="en-GB" sz="1600" dirty="0" smtClean="0"/>
              <a:t>11’’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Kannada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M.ENG(UK), MBA (USA)</a:t>
            </a:r>
          </a:p>
          <a:p>
            <a:r>
              <a:rPr lang="en-GB" sz="1600" dirty="0"/>
              <a:t>Working as </a:t>
            </a:r>
            <a:r>
              <a:rPr lang="en-GB" sz="1600" dirty="0" smtClean="0"/>
              <a:t>Investment Banking Associate, USA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Cricket, Running, Hiking, Climbing.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Hindu, Preferably Kannada/Tamil Professional Girl Settled in UK or USA, Family Oriented, Kind and Broad Minded Individual .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68077" y="4406993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12B22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68077" y="4795897"/>
            <a:ext cx="7144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Hindu Brahmin, Indian Citizen</a:t>
            </a:r>
          </a:p>
          <a:p>
            <a:r>
              <a:rPr lang="en-GB" sz="1600" dirty="0" smtClean="0"/>
              <a:t>D.O.B.: 21/03/1993 Height: 180cm</a:t>
            </a:r>
          </a:p>
          <a:p>
            <a:r>
              <a:rPr lang="en-GB" sz="1600" dirty="0" smtClean="0"/>
              <a:t>Mother Tongue: Hindi, Marwari </a:t>
            </a:r>
          </a:p>
          <a:p>
            <a:r>
              <a:rPr lang="en-GB" sz="1600" dirty="0" smtClean="0"/>
              <a:t>Qualification: </a:t>
            </a:r>
            <a:r>
              <a:rPr lang="en-GB" sz="1600" dirty="0" err="1" smtClean="0"/>
              <a:t>B.Tech</a:t>
            </a:r>
            <a:r>
              <a:rPr lang="en-GB" sz="1600" dirty="0" smtClean="0"/>
              <a:t> Mechanical</a:t>
            </a:r>
          </a:p>
          <a:p>
            <a:r>
              <a:rPr lang="en-GB" sz="1600" dirty="0" smtClean="0"/>
              <a:t>Working as Risk Consultant</a:t>
            </a:r>
          </a:p>
          <a:p>
            <a:r>
              <a:rPr lang="en-GB" sz="1600" dirty="0" smtClean="0"/>
              <a:t>Hobbies: Reading Books.</a:t>
            </a:r>
          </a:p>
          <a:p>
            <a:r>
              <a:rPr lang="en-GB" sz="1600" dirty="0" smtClean="0"/>
              <a:t>Looking for someone who can be around me, talk to me and especially have love for Indian Culture. One who is ready to understand and follow my culture.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27140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03" y="22523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13B22</a:t>
            </a:r>
            <a:endParaRPr lang="en-GB" dirty="0"/>
          </a:p>
        </p:txBody>
      </p:sp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27" y="1395248"/>
            <a:ext cx="3950845" cy="3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603" y="59456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Brahmin, </a:t>
            </a:r>
            <a:r>
              <a:rPr lang="en-GB" sz="1600" dirty="0" smtClean="0"/>
              <a:t>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13/04/1993 </a:t>
            </a:r>
            <a:r>
              <a:rPr lang="en-GB" sz="1600" dirty="0"/>
              <a:t>Height: 5Feet </a:t>
            </a:r>
            <a:r>
              <a:rPr lang="en-GB" sz="1600" dirty="0" smtClean="0"/>
              <a:t>7’’</a:t>
            </a:r>
            <a:endParaRPr lang="en-GB" sz="1600" dirty="0"/>
          </a:p>
          <a:p>
            <a:r>
              <a:rPr lang="en-GB" sz="1600" dirty="0" smtClean="0"/>
              <a:t>Mother </a:t>
            </a:r>
            <a:r>
              <a:rPr lang="en-GB" sz="1600" dirty="0"/>
              <a:t>Tongue: </a:t>
            </a:r>
            <a:r>
              <a:rPr lang="en-GB" sz="1600" dirty="0" smtClean="0"/>
              <a:t>Kannada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BA</a:t>
            </a:r>
            <a:endParaRPr lang="en-GB" sz="1600" dirty="0"/>
          </a:p>
          <a:p>
            <a:r>
              <a:rPr lang="en-GB" sz="1600" dirty="0"/>
              <a:t>Working </a:t>
            </a:r>
            <a:r>
              <a:rPr lang="en-GB" sz="1600" dirty="0" smtClean="0"/>
              <a:t>in Banking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Reading, Listening to Music, Travelling, Watching movies, Gym, Cricket.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British Citizen, who is Hindu and is able to work in or around London. Family oriented, educated professional (aged 25-29) who is friendly, warm with a good sense of humour and likes travelling.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265602" y="3149113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14B22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5602" y="3518445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Naidu, Indian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19/10/1991 Height</a:t>
            </a:r>
            <a:r>
              <a:rPr lang="en-GB" sz="1600" dirty="0"/>
              <a:t>: 5Feet </a:t>
            </a:r>
            <a:r>
              <a:rPr lang="en-GB" sz="1600" dirty="0" smtClean="0"/>
              <a:t>11’’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BE</a:t>
            </a:r>
            <a:endParaRPr lang="en-GB" sz="1600" dirty="0"/>
          </a:p>
          <a:p>
            <a:r>
              <a:rPr lang="en-GB" sz="1600" dirty="0"/>
              <a:t>Working in </a:t>
            </a:r>
            <a:r>
              <a:rPr lang="en-GB" sz="1600" dirty="0" smtClean="0"/>
              <a:t>Solutions Architect In Cognizant UK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Music</a:t>
            </a:r>
            <a:r>
              <a:rPr lang="en-GB" sz="1600" dirty="0"/>
              <a:t>, </a:t>
            </a:r>
            <a:r>
              <a:rPr lang="en-GB" sz="1600" dirty="0" smtClean="0"/>
              <a:t>Travelling.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partner to journey through rest of the life with Indian Culture &amp; values. Preferably from Naidu, open to others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368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6" y="629124"/>
            <a:ext cx="6955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Vysyas</a:t>
            </a:r>
            <a:r>
              <a:rPr lang="en-GB" sz="1600" dirty="0" smtClean="0"/>
              <a:t>, </a:t>
            </a:r>
            <a:r>
              <a:rPr lang="en-GB" sz="1600" dirty="0"/>
              <a:t>Indian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10/12/1991 </a:t>
            </a:r>
            <a:r>
              <a:rPr lang="en-GB" sz="1600" dirty="0"/>
              <a:t>Height: 5Feet 11’’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Kannada and Telugu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ME., MSc</a:t>
            </a:r>
            <a:endParaRPr lang="en-GB" sz="1600" dirty="0"/>
          </a:p>
          <a:p>
            <a:r>
              <a:rPr lang="en-GB" sz="1600" dirty="0"/>
              <a:t>Working </a:t>
            </a:r>
            <a:r>
              <a:rPr lang="en-GB" sz="1600" dirty="0" smtClean="0"/>
              <a:t>as Electronics Engineer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Playing </a:t>
            </a:r>
            <a:r>
              <a:rPr lang="en-GB" sz="1600" dirty="0" err="1" smtClean="0"/>
              <a:t>Batminton</a:t>
            </a:r>
            <a:r>
              <a:rPr lang="en-GB" sz="1600" dirty="0" smtClean="0"/>
              <a:t>, Blogging on </a:t>
            </a:r>
            <a:r>
              <a:rPr lang="en-GB" sz="1600" dirty="0" err="1" smtClean="0"/>
              <a:t>Quora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well educated, kind hearted girl from a decent family, who can be my wife and best friend for life. Preferably, Telugu/Kannada speaking, vegetarian, non-drinker and non-smoker and </a:t>
            </a:r>
            <a:r>
              <a:rPr lang="en-GB" sz="1600" dirty="0" err="1" smtClean="0"/>
              <a:t>belives</a:t>
            </a:r>
            <a:r>
              <a:rPr lang="en-GB" sz="1600" dirty="0" smtClean="0"/>
              <a:t> in God.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281367" y="24888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15B22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80" y="2266689"/>
            <a:ext cx="4142088" cy="31881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367" y="293744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16B22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81366" y="3306780"/>
            <a:ext cx="67973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</a:t>
            </a:r>
            <a:r>
              <a:rPr lang="en-GB" sz="1600" dirty="0"/>
              <a:t>Indian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14/04/1990 </a:t>
            </a:r>
            <a:r>
              <a:rPr lang="en-GB" sz="1600" dirty="0"/>
              <a:t>Height: 5Feet 11’’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 </a:t>
            </a:r>
          </a:p>
          <a:p>
            <a:r>
              <a:rPr lang="en-GB" sz="1600" dirty="0" smtClean="0"/>
              <a:t>Divorced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B.Tech</a:t>
            </a:r>
            <a:r>
              <a:rPr lang="en-GB" sz="1600" dirty="0" smtClean="0"/>
              <a:t>, M.S.</a:t>
            </a:r>
            <a:endParaRPr lang="en-GB" sz="1600" dirty="0"/>
          </a:p>
          <a:p>
            <a:r>
              <a:rPr lang="en-GB" sz="1600" dirty="0"/>
              <a:t>Working as </a:t>
            </a:r>
            <a:r>
              <a:rPr lang="en-GB" sz="1600" dirty="0" smtClean="0"/>
              <a:t>Software </a:t>
            </a:r>
            <a:r>
              <a:rPr lang="en-GB" sz="1600" dirty="0"/>
              <a:t>Engineer</a:t>
            </a:r>
          </a:p>
          <a:p>
            <a:r>
              <a:rPr lang="en-GB" sz="1600" dirty="0"/>
              <a:t>Hobbies: </a:t>
            </a:r>
            <a:r>
              <a:rPr lang="en-GB" sz="1600" dirty="0" smtClean="0"/>
              <a:t>Listening to Music, Reading, Photography, Travelling, Hikes, Going to Parks and Museums.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 life partner who is understanding, caring, well-educated and family-oriented. Should be non-smoker and non-drinker. Must be living in the UK currently and willing to settle here.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9125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034" y="55419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Punjabi, </a:t>
            </a:r>
            <a:r>
              <a:rPr lang="en-GB" sz="1600" dirty="0"/>
              <a:t>Indian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25/02/1995 </a:t>
            </a:r>
            <a:r>
              <a:rPr lang="en-GB" sz="1600" dirty="0"/>
              <a:t>Height: 5Feet </a:t>
            </a:r>
            <a:r>
              <a:rPr lang="en-GB" sz="1600" dirty="0" smtClean="0"/>
              <a:t>8’’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Hindi </a:t>
            </a:r>
            <a:endParaRPr lang="en-GB" sz="1600" dirty="0"/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smtClean="0"/>
              <a:t>MBBS, MSc.</a:t>
            </a:r>
            <a:endParaRPr lang="en-GB" sz="1600" dirty="0"/>
          </a:p>
          <a:p>
            <a:r>
              <a:rPr lang="en-GB" sz="1600" dirty="0"/>
              <a:t>Working as </a:t>
            </a:r>
            <a:r>
              <a:rPr lang="en-GB" sz="1600" dirty="0" smtClean="0"/>
              <a:t>Scientist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Tennis, Badminton, Hiking.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spiritual </a:t>
            </a:r>
            <a:r>
              <a:rPr lang="en-GB" sz="1600" dirty="0" err="1" smtClean="0"/>
              <a:t>mindset</a:t>
            </a:r>
            <a:r>
              <a:rPr lang="en-GB" sz="1600" dirty="0" smtClean="0"/>
              <a:t> partner who relish experiencing life with love and devotion.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289034" y="24003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17B22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81" y="1470706"/>
            <a:ext cx="4488680" cy="265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42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lated imag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34" y="1765740"/>
            <a:ext cx="4873170" cy="27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3890" y="370491"/>
            <a:ext cx="1379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2023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312899" y="1196271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01B23</a:t>
            </a:r>
            <a:endParaRPr lang="en-GB" b="1" u="sng" dirty="0"/>
          </a:p>
        </p:txBody>
      </p:sp>
      <p:sp>
        <p:nvSpPr>
          <p:cNvPr id="2" name="Rectangle 1"/>
          <p:cNvSpPr/>
          <p:nvPr/>
        </p:nvSpPr>
        <p:spPr>
          <a:xfrm>
            <a:off x="312900" y="15607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No Longer Available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898" y="2078791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smtClean="0"/>
              <a:t>02B23</a:t>
            </a:r>
            <a:endParaRPr lang="en-GB" b="1" u="sng" dirty="0"/>
          </a:p>
        </p:txBody>
      </p:sp>
      <p:sp>
        <p:nvSpPr>
          <p:cNvPr id="7" name="Rectangle 6"/>
          <p:cNvSpPr/>
          <p:nvPr/>
        </p:nvSpPr>
        <p:spPr>
          <a:xfrm>
            <a:off x="312898" y="25352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No Longer Available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898" y="3053241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03B23</a:t>
            </a:r>
            <a:endParaRPr lang="en-GB" b="1" u="sng" dirty="0"/>
          </a:p>
        </p:txBody>
      </p:sp>
      <p:sp>
        <p:nvSpPr>
          <p:cNvPr id="9" name="Rectangle 8"/>
          <p:cNvSpPr/>
          <p:nvPr/>
        </p:nvSpPr>
        <p:spPr>
          <a:xfrm>
            <a:off x="312898" y="350968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Naiyakar</a:t>
            </a:r>
            <a:r>
              <a:rPr lang="en-GB" sz="1600" dirty="0"/>
              <a:t>, Indian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06/12/1989 </a:t>
            </a:r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smtClean="0"/>
              <a:t>MSc  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an Engineer</a:t>
            </a:r>
          </a:p>
          <a:p>
            <a:r>
              <a:rPr lang="en-GB" sz="1600" dirty="0"/>
              <a:t>Hobbies: </a:t>
            </a:r>
            <a:r>
              <a:rPr lang="en-GB" sz="1600" dirty="0" smtClean="0"/>
              <a:t>Trekking</a:t>
            </a:r>
            <a:r>
              <a:rPr lang="en-GB" sz="1600" dirty="0"/>
              <a:t>, </a:t>
            </a:r>
            <a:r>
              <a:rPr lang="en-GB" sz="1600" dirty="0" smtClean="0"/>
              <a:t>Cycling, Yoga, Badminton, Climbing.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well educated and family oriented bride.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312898" y="507934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04B23</a:t>
            </a:r>
            <a:endParaRPr lang="en-GB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312898" y="544868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Hindu, </a:t>
            </a:r>
            <a:r>
              <a:rPr lang="en-GB" sz="1600" dirty="0"/>
              <a:t>Indian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15/05/1997 </a:t>
            </a:r>
            <a:r>
              <a:rPr lang="en-GB" sz="1600" dirty="0"/>
              <a:t>Height: 5Feet </a:t>
            </a:r>
            <a:r>
              <a:rPr lang="en-GB" sz="1600" dirty="0" smtClean="0"/>
              <a:t>7’’</a:t>
            </a:r>
            <a:endParaRPr lang="en-GB" sz="1600" dirty="0"/>
          </a:p>
          <a:p>
            <a:r>
              <a:rPr lang="en-GB" sz="1600" dirty="0"/>
              <a:t>Qualification: MSc  	</a:t>
            </a:r>
          </a:p>
          <a:p>
            <a:r>
              <a:rPr lang="en-GB" sz="1600" dirty="0" smtClean="0"/>
              <a:t>Looking </a:t>
            </a:r>
            <a:r>
              <a:rPr lang="en-GB" sz="1600" dirty="0"/>
              <a:t>for a </a:t>
            </a:r>
            <a:r>
              <a:rPr lang="en-GB" sz="1600" dirty="0" smtClean="0"/>
              <a:t>good bride with good family values.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3216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1341" y="198271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2021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63" y="2022854"/>
            <a:ext cx="3240000" cy="216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850" y="139414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 </a:t>
            </a:r>
            <a:r>
              <a:rPr lang="en-GB" sz="1600" dirty="0" err="1" smtClean="0"/>
              <a:t>Naickar</a:t>
            </a:r>
            <a:r>
              <a:rPr lang="en-GB" sz="1600" dirty="0" smtClean="0"/>
              <a:t> (</a:t>
            </a:r>
            <a:r>
              <a:rPr lang="en-GB" sz="1600" dirty="0" err="1" smtClean="0"/>
              <a:t>Kamma</a:t>
            </a:r>
            <a:r>
              <a:rPr lang="en-GB" sz="1600" dirty="0" smtClean="0"/>
              <a:t>),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18/12/1990, </a:t>
            </a:r>
            <a:r>
              <a:rPr lang="en-GB" sz="1600" dirty="0"/>
              <a:t>Height: 5feet </a:t>
            </a:r>
            <a:r>
              <a:rPr lang="en-GB" sz="1600" dirty="0" smtClean="0"/>
              <a:t>7’’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Marathi</a:t>
            </a:r>
            <a:endParaRPr lang="en-GB" sz="1600" dirty="0"/>
          </a:p>
          <a:p>
            <a:r>
              <a:rPr lang="en-GB" sz="1600" dirty="0"/>
              <a:t>Qualification</a:t>
            </a:r>
            <a:r>
              <a:rPr lang="en-GB" sz="1600" dirty="0" smtClean="0"/>
              <a:t>: </a:t>
            </a:r>
            <a:r>
              <a:rPr lang="en-GB" sz="1600" dirty="0" err="1" smtClean="0"/>
              <a:t>B.Sc</a:t>
            </a:r>
            <a:r>
              <a:rPr lang="en-GB" sz="1600" dirty="0" smtClean="0"/>
              <a:t>, </a:t>
            </a:r>
            <a:r>
              <a:rPr lang="en-GB" sz="1600" dirty="0"/>
              <a:t>MBBS</a:t>
            </a:r>
          </a:p>
          <a:p>
            <a:r>
              <a:rPr lang="en-GB" sz="1600" dirty="0"/>
              <a:t>Working </a:t>
            </a:r>
            <a:r>
              <a:rPr lang="en-GB" sz="1600" dirty="0" smtClean="0"/>
              <a:t>with </a:t>
            </a:r>
            <a:r>
              <a:rPr lang="en-GB" sz="1600" dirty="0"/>
              <a:t>NHS </a:t>
            </a:r>
            <a:r>
              <a:rPr lang="en-GB" sz="1600" dirty="0" smtClean="0"/>
              <a:t>in London</a:t>
            </a:r>
          </a:p>
          <a:p>
            <a:r>
              <a:rPr lang="en-GB" sz="1600" dirty="0"/>
              <a:t>Hobbies: </a:t>
            </a:r>
            <a:r>
              <a:rPr lang="en-GB" sz="1600" dirty="0" smtClean="0"/>
              <a:t>Badminton, Learning Languages, Listening to Music, Playing Guitar, Exploring new Places and Experiencing Culture &amp; History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Medical Professional, Settled in UK, Mix of Traditional &amp; Modern values, Non Smoker and Non Drinker.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271850" y="996261"/>
            <a:ext cx="782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/>
              <a:t>01B21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850" y="412889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 Arya </a:t>
            </a:r>
            <a:r>
              <a:rPr lang="en-GB" sz="1600" dirty="0" err="1" smtClean="0"/>
              <a:t>Vyshyas</a:t>
            </a:r>
            <a:r>
              <a:rPr lang="en-GB" sz="1600" dirty="0" smtClean="0"/>
              <a:t>(</a:t>
            </a:r>
            <a:r>
              <a:rPr lang="en-GB" sz="1600" dirty="0" err="1" smtClean="0"/>
              <a:t>Guptas</a:t>
            </a:r>
            <a:r>
              <a:rPr lang="en-GB" sz="1600" dirty="0" smtClean="0"/>
              <a:t>/Shetty’s/Komati), Indian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14/04/1991 </a:t>
            </a:r>
            <a:r>
              <a:rPr lang="en-GB" sz="1600" dirty="0"/>
              <a:t>Height: </a:t>
            </a:r>
            <a:r>
              <a:rPr lang="en-GB" sz="1600" dirty="0" smtClean="0"/>
              <a:t>165 </a:t>
            </a:r>
            <a:r>
              <a:rPr lang="en-GB" sz="1600" dirty="0" err="1" smtClean="0"/>
              <a:t>cms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Masters (Software Engineering)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Watching Movies, Learning New Skills.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271850" y="3702466"/>
            <a:ext cx="782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/>
              <a:t>02B21</a:t>
            </a:r>
          </a:p>
        </p:txBody>
      </p:sp>
    </p:spTree>
    <p:extLst>
      <p:ext uri="{BB962C8B-B14F-4D97-AF65-F5344CB8AC3E}">
        <p14:creationId xmlns:p14="http://schemas.microsoft.com/office/powerpoint/2010/main" val="1595108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695" y="21795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03B21</a:t>
            </a:r>
            <a:endParaRPr lang="en-GB" b="1" u="sng" dirty="0"/>
          </a:p>
        </p:txBody>
      </p:sp>
      <p:pic>
        <p:nvPicPr>
          <p:cNvPr id="3" name="Picture 6" descr="https://s3-us-west-2.amazonaws.com/fullonshaadi/wp-content/uploads/2016/06/Fullonwedding-Wedding-Photography-Best-Indian-Wedding-Photographers-Wedding-Photograph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43" y="1876296"/>
            <a:ext cx="3900261" cy="26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695" y="587290"/>
            <a:ext cx="5998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British 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16/08/1980, </a:t>
            </a:r>
            <a:r>
              <a:rPr lang="en-GB" sz="1600" dirty="0"/>
              <a:t>Height: 5feet 8</a:t>
            </a:r>
            <a:r>
              <a:rPr lang="en-GB" sz="1600" dirty="0" smtClean="0"/>
              <a:t>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English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A Levels &amp; GCSEs</a:t>
            </a:r>
            <a:endParaRPr lang="en-GB" sz="1600" dirty="0"/>
          </a:p>
          <a:p>
            <a:r>
              <a:rPr lang="en-GB" sz="1600" dirty="0"/>
              <a:t>Working </a:t>
            </a:r>
            <a:r>
              <a:rPr lang="en-GB" sz="1600" dirty="0" smtClean="0"/>
              <a:t>as Loader/Packer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335695" y="17743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Hobbies: </a:t>
            </a:r>
            <a:r>
              <a:rPr lang="en-GB" sz="1600" dirty="0" smtClean="0"/>
              <a:t>Walking, TV, Politics, News</a:t>
            </a:r>
          </a:p>
          <a:p>
            <a:r>
              <a:rPr lang="en-GB" sz="1600" dirty="0" smtClean="0"/>
              <a:t>Looking for kind natured, simple &amp; homely future wife.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335694" y="235909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04B21</a:t>
            </a:r>
            <a:endParaRPr lang="en-GB" b="1" u="sng" dirty="0"/>
          </a:p>
        </p:txBody>
      </p:sp>
      <p:sp>
        <p:nvSpPr>
          <p:cNvPr id="7" name="Rectangle 6"/>
          <p:cNvSpPr/>
          <p:nvPr/>
        </p:nvSpPr>
        <p:spPr>
          <a:xfrm>
            <a:off x="335695" y="272842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 &amp; Sikh,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03/05/1994, </a:t>
            </a:r>
            <a:r>
              <a:rPr lang="en-GB" sz="1600" dirty="0"/>
              <a:t>Height: 5feet </a:t>
            </a:r>
            <a:r>
              <a:rPr lang="en-GB" sz="1600" dirty="0" smtClean="0"/>
              <a:t>5’’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Punjabi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Bachelors Degree in </a:t>
            </a:r>
            <a:r>
              <a:rPr lang="en-GB" sz="1600" dirty="0" err="1" smtClean="0"/>
              <a:t>Machanical</a:t>
            </a:r>
            <a:r>
              <a:rPr lang="en-GB" sz="1600" dirty="0" smtClean="0"/>
              <a:t> Engineering</a:t>
            </a:r>
            <a:endParaRPr lang="en-GB" sz="1600" dirty="0"/>
          </a:p>
          <a:p>
            <a:r>
              <a:rPr lang="en-GB" sz="1600" dirty="0"/>
              <a:t>Working as </a:t>
            </a:r>
            <a:r>
              <a:rPr lang="en-GB" sz="1600" dirty="0" smtClean="0"/>
              <a:t>Data Administrator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335694" y="405186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05B21</a:t>
            </a:r>
            <a:endParaRPr lang="en-GB" b="1" u="sng" dirty="0"/>
          </a:p>
        </p:txBody>
      </p:sp>
      <p:sp>
        <p:nvSpPr>
          <p:cNvPr id="9" name="Rectangle 8"/>
          <p:cNvSpPr/>
          <p:nvPr/>
        </p:nvSpPr>
        <p:spPr>
          <a:xfrm>
            <a:off x="335695" y="442119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Padmashali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24/07/1993, </a:t>
            </a:r>
            <a:r>
              <a:rPr lang="en-GB" sz="1600" dirty="0"/>
              <a:t>Height: 5feet 8’’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 Tech</a:t>
            </a:r>
            <a:endParaRPr lang="en-GB" sz="1600" dirty="0"/>
          </a:p>
          <a:p>
            <a:r>
              <a:rPr lang="en-GB" sz="1600" dirty="0" smtClean="0"/>
              <a:t>Working as Salesforce Consultant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335694" y="56516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Hobbies: </a:t>
            </a:r>
            <a:r>
              <a:rPr lang="en-GB" sz="1600" dirty="0" smtClean="0"/>
              <a:t>Photography, Music, Watching Movies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decent family background and liberal values.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63542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662" y="23084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06B21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28662" y="6409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No Longer Available</a:t>
            </a:r>
          </a:p>
          <a:p>
            <a:endParaRPr lang="en-GB" dirty="0"/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38" y="1820061"/>
            <a:ext cx="3884147" cy="258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8661" y="96414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07B21</a:t>
            </a:r>
            <a:endParaRPr lang="en-GB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328660" y="132810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Girnara</a:t>
            </a:r>
            <a:r>
              <a:rPr lang="en-GB" sz="1600" dirty="0" smtClean="0"/>
              <a:t> </a:t>
            </a:r>
            <a:r>
              <a:rPr lang="en-GB" sz="1600" dirty="0" err="1" smtClean="0"/>
              <a:t>Soni</a:t>
            </a:r>
            <a:r>
              <a:rPr lang="en-GB" sz="1600" dirty="0" smtClean="0"/>
              <a:t>, British 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10/03/1988, </a:t>
            </a:r>
            <a:r>
              <a:rPr lang="en-GB" sz="1600" dirty="0"/>
              <a:t>Height: 5feet 9’’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Gujarati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 Tech</a:t>
            </a:r>
            <a:endParaRPr lang="en-GB" sz="1600" dirty="0"/>
          </a:p>
          <a:p>
            <a:r>
              <a:rPr lang="en-GB" sz="1600" dirty="0"/>
              <a:t>Working as </a:t>
            </a:r>
            <a:r>
              <a:rPr lang="en-GB" sz="1600" dirty="0" smtClean="0"/>
              <a:t>Business man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328660" y="252307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Looking </a:t>
            </a:r>
            <a:r>
              <a:rPr lang="en-GB" sz="1600" dirty="0"/>
              <a:t>for </a:t>
            </a:r>
            <a:r>
              <a:rPr lang="en-GB" sz="1600" dirty="0" smtClean="0"/>
              <a:t>a vegetarian girl and family orientated.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328660" y="287963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08B21</a:t>
            </a:r>
            <a:endParaRPr lang="en-GB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328660" y="329171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Nai</a:t>
            </a:r>
            <a:r>
              <a:rPr lang="en-GB" sz="1600" dirty="0" smtClean="0"/>
              <a:t> Brahmin, British 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16/06/1992, </a:t>
            </a:r>
            <a:r>
              <a:rPr lang="en-GB" sz="1600" dirty="0"/>
              <a:t>Height: 5feet </a:t>
            </a:r>
            <a:r>
              <a:rPr lang="en-GB" sz="1600" dirty="0" smtClean="0"/>
              <a:t>5’’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MD, Specialty Trainee in GP</a:t>
            </a:r>
            <a:endParaRPr lang="en-GB" sz="1600" dirty="0"/>
          </a:p>
          <a:p>
            <a:r>
              <a:rPr lang="en-GB" sz="1600" dirty="0"/>
              <a:t>Working as Specialty Trainee in </a:t>
            </a:r>
            <a:r>
              <a:rPr lang="en-GB" sz="1600" dirty="0" smtClean="0"/>
              <a:t>GP, NHS</a:t>
            </a:r>
          </a:p>
          <a:p>
            <a:r>
              <a:rPr lang="en-GB" sz="1600" dirty="0" smtClean="0"/>
              <a:t>Hobbies: Computers, Travel, Technology, Movies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328660" y="4734844"/>
            <a:ext cx="5132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Looking for </a:t>
            </a:r>
            <a:r>
              <a:rPr lang="en-GB" sz="1600" dirty="0" smtClean="0"/>
              <a:t>preferably doctors, open to other professionals.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10921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04" y="1818563"/>
            <a:ext cx="3736001" cy="2490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32" y="21937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09B21</a:t>
            </a:r>
            <a:endParaRPr lang="en-GB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297131" y="517766"/>
            <a:ext cx="6426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Karuneegar</a:t>
            </a:r>
            <a:r>
              <a:rPr lang="en-GB" sz="1600" dirty="0" smtClean="0"/>
              <a:t>, </a:t>
            </a:r>
            <a:r>
              <a:rPr lang="en-GB" sz="1600" dirty="0"/>
              <a:t>British </a:t>
            </a:r>
            <a:r>
              <a:rPr lang="en-GB" sz="1600" dirty="0" smtClean="0"/>
              <a:t>&amp; Indian 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18/08/1994, </a:t>
            </a:r>
            <a:r>
              <a:rPr lang="en-GB" sz="1600" dirty="0"/>
              <a:t>Height: 5feet </a:t>
            </a:r>
            <a:r>
              <a:rPr lang="en-GB" sz="1600" dirty="0" smtClean="0"/>
              <a:t>7’’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Tamil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MS (Scientist), Specialization in Pharmacology</a:t>
            </a:r>
            <a:endParaRPr lang="en-GB" sz="1600" dirty="0"/>
          </a:p>
          <a:p>
            <a:r>
              <a:rPr lang="en-GB" sz="1600" dirty="0"/>
              <a:t>Working as </a:t>
            </a:r>
            <a:r>
              <a:rPr lang="en-GB" sz="1600" dirty="0" smtClean="0"/>
              <a:t>Scientist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Reading, Cooking, Gym, Long Walks, </a:t>
            </a:r>
            <a:r>
              <a:rPr lang="en-GB" sz="1600" dirty="0"/>
              <a:t>Technology, </a:t>
            </a:r>
            <a:r>
              <a:rPr lang="en-GB" sz="1600" dirty="0" smtClean="0"/>
              <a:t>Watching Movie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297130" y="1970314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Looking for H</a:t>
            </a:r>
            <a:r>
              <a:rPr lang="en-GB" sz="1600" dirty="0" smtClean="0"/>
              <a:t>indu, Pure Vegetarian, Slim, Good Looking, Family </a:t>
            </a:r>
            <a:r>
              <a:rPr lang="en-GB" sz="1600" dirty="0"/>
              <a:t>O</a:t>
            </a:r>
            <a:r>
              <a:rPr lang="en-GB" sz="1600" dirty="0" smtClean="0"/>
              <a:t>riented, Employed Girls.</a:t>
            </a:r>
          </a:p>
          <a:p>
            <a:r>
              <a:rPr lang="en-GB" sz="1600" dirty="0" smtClean="0"/>
              <a:t>Brahmin, </a:t>
            </a:r>
            <a:r>
              <a:rPr lang="en-GB" sz="1600" dirty="0" err="1" smtClean="0"/>
              <a:t>Karuneegars</a:t>
            </a:r>
            <a:r>
              <a:rPr lang="en-GB" sz="1600" dirty="0" smtClean="0"/>
              <a:t>, Saiva Only need.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63573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1471" y="402280"/>
            <a:ext cx="18699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5654" y="1171721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01B20</a:t>
            </a:r>
            <a:endParaRPr lang="en-GB" b="1" u="sng" dirty="0"/>
          </a:p>
          <a:p>
            <a:r>
              <a:rPr lang="en-GB" sz="1400" dirty="0"/>
              <a:t>Hindu </a:t>
            </a:r>
            <a:r>
              <a:rPr lang="en-GB" sz="1400" dirty="0" smtClean="0"/>
              <a:t>Reddy, British </a:t>
            </a:r>
            <a:r>
              <a:rPr lang="en-GB" sz="1400" dirty="0"/>
              <a:t>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29/10/1976, </a:t>
            </a:r>
            <a:r>
              <a:rPr lang="en-GB" sz="1400" dirty="0"/>
              <a:t>Height: </a:t>
            </a:r>
            <a:r>
              <a:rPr lang="en-GB" sz="1400" dirty="0" smtClean="0"/>
              <a:t>5feet 6’’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Telugu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MBBS</a:t>
            </a:r>
          </a:p>
          <a:p>
            <a:r>
              <a:rPr lang="en-GB" sz="1400" dirty="0" smtClean="0"/>
              <a:t>Working as an NHS Consultant</a:t>
            </a:r>
          </a:p>
          <a:p>
            <a:endParaRPr lang="en-GB" sz="1200" dirty="0"/>
          </a:p>
          <a:p>
            <a:endParaRPr lang="en-GB" sz="100" dirty="0" smtClean="0"/>
          </a:p>
          <a:p>
            <a:pPr algn="ctr"/>
            <a:r>
              <a:rPr lang="en-GB" b="1" u="sng" dirty="0" smtClean="0"/>
              <a:t>02B20</a:t>
            </a:r>
            <a:endParaRPr lang="en-GB" b="1" u="sng" dirty="0"/>
          </a:p>
          <a:p>
            <a:r>
              <a:rPr lang="en-GB" sz="1400" dirty="0" smtClean="0"/>
              <a:t>Hindu </a:t>
            </a:r>
            <a:r>
              <a:rPr lang="en-GB" sz="1400" dirty="0" err="1" smtClean="0"/>
              <a:t>Dhawan</a:t>
            </a:r>
            <a:r>
              <a:rPr lang="en-GB" sz="1400" dirty="0" smtClean="0"/>
              <a:t>, Indian Citizen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11/01/1987 </a:t>
            </a:r>
            <a:r>
              <a:rPr lang="en-GB" sz="1400" dirty="0"/>
              <a:t>Height: 5feet </a:t>
            </a:r>
            <a:r>
              <a:rPr lang="en-GB" sz="1400" dirty="0" smtClean="0"/>
              <a:t>4’’</a:t>
            </a:r>
          </a:p>
          <a:p>
            <a:r>
              <a:rPr lang="en-GB" sz="1400" dirty="0" smtClean="0"/>
              <a:t>Mother Tongue: Punjabi</a:t>
            </a:r>
          </a:p>
          <a:p>
            <a:r>
              <a:rPr lang="en-GB" sz="1400" dirty="0" smtClean="0"/>
              <a:t>Qualification: MA in Business Management</a:t>
            </a:r>
          </a:p>
          <a:p>
            <a:r>
              <a:rPr lang="en-GB" sz="1400" dirty="0" smtClean="0"/>
              <a:t>Hobbies: Listening to music, cinema, reading, walking</a:t>
            </a:r>
          </a:p>
          <a:p>
            <a:r>
              <a:rPr lang="en-GB" sz="1400" dirty="0" smtClean="0"/>
              <a:t>Looking for someone who is caring and understanding and who will be my companions for life.</a:t>
            </a:r>
          </a:p>
          <a:p>
            <a:endParaRPr lang="en-GB" sz="12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6" y="477831"/>
            <a:ext cx="394972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995" y="4573194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03B20</a:t>
            </a:r>
            <a:endParaRPr lang="en-GB" sz="1400" b="1" u="sng" dirty="0"/>
          </a:p>
          <a:p>
            <a:r>
              <a:rPr lang="en-GB" sz="1400" dirty="0"/>
              <a:t>Hindu </a:t>
            </a:r>
            <a:r>
              <a:rPr lang="en-GB" sz="1400" dirty="0" smtClean="0"/>
              <a:t>Kannada </a:t>
            </a:r>
            <a:r>
              <a:rPr lang="en-GB" sz="1400" dirty="0" err="1" smtClean="0"/>
              <a:t>Veerashiva</a:t>
            </a:r>
            <a:r>
              <a:rPr lang="en-GB" sz="1400" dirty="0" smtClean="0"/>
              <a:t>, Indian Citizen based in UK on Tier 4 Visas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14/1/1991 </a:t>
            </a:r>
            <a:r>
              <a:rPr lang="en-GB" sz="1400" dirty="0"/>
              <a:t>Height: </a:t>
            </a:r>
            <a:r>
              <a:rPr lang="en-GB" sz="1400" dirty="0" smtClean="0"/>
              <a:t>6feet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Kannada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BE – Civil, MS (UK) in Civil Engineering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Billiards, horse riding, gardening, landscaping, football</a:t>
            </a:r>
            <a:endParaRPr lang="en-GB" sz="1400" dirty="0"/>
          </a:p>
          <a:p>
            <a:r>
              <a:rPr lang="en-GB" sz="1400" dirty="0"/>
              <a:t>Looking for someone who is </a:t>
            </a:r>
            <a:r>
              <a:rPr lang="en-GB" sz="1400" dirty="0" smtClean="0"/>
              <a:t>good looking and qualified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591" t="20300" r="13239" b="26967"/>
          <a:stretch/>
        </p:blipFill>
        <p:spPr>
          <a:xfrm>
            <a:off x="6483178" y="4573194"/>
            <a:ext cx="2166551" cy="208578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421919" y="5352103"/>
            <a:ext cx="66494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25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4638" y="165951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04B20</a:t>
            </a:r>
          </a:p>
          <a:p>
            <a:r>
              <a:rPr lang="en-GB" sz="1400" dirty="0" smtClean="0"/>
              <a:t>Hindu Khatri, British Citizen</a:t>
            </a:r>
          </a:p>
          <a:p>
            <a:r>
              <a:rPr lang="en-GB" sz="1400" dirty="0" smtClean="0"/>
              <a:t>D.O.B</a:t>
            </a:r>
            <a:r>
              <a:rPr lang="en-GB" sz="1400" dirty="0"/>
              <a:t>.: </a:t>
            </a:r>
            <a:r>
              <a:rPr lang="en-GB" sz="1400" dirty="0" smtClean="0"/>
              <a:t>28/6/1986 </a:t>
            </a:r>
            <a:r>
              <a:rPr lang="en-GB" sz="1400" dirty="0"/>
              <a:t>Height: </a:t>
            </a:r>
            <a:r>
              <a:rPr lang="en-GB" sz="1400" dirty="0" smtClean="0"/>
              <a:t>5feet6’’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English</a:t>
            </a:r>
            <a:endParaRPr lang="en-GB" sz="1400" dirty="0"/>
          </a:p>
          <a:p>
            <a:r>
              <a:rPr lang="en-GB" sz="1400" dirty="0"/>
              <a:t>Qualification: BE – </a:t>
            </a:r>
            <a:r>
              <a:rPr lang="en-GB" sz="1400" dirty="0" smtClean="0"/>
              <a:t>Electronic Engineering</a:t>
            </a:r>
          </a:p>
          <a:p>
            <a:r>
              <a:rPr lang="en-GB" sz="1400" dirty="0" smtClean="0"/>
              <a:t>Currently self employed as a Software Designer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Family, exercise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" y="700217"/>
            <a:ext cx="3188335" cy="21234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63979" y="2219763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05B20</a:t>
            </a:r>
            <a:endParaRPr lang="en-GB" b="1" u="sng" dirty="0"/>
          </a:p>
          <a:p>
            <a:r>
              <a:rPr lang="en-GB" sz="1400" dirty="0" smtClean="0"/>
              <a:t>Hindu Brahmin, Based in Switzerland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12/7/1978 </a:t>
            </a:r>
            <a:r>
              <a:rPr lang="en-GB" sz="1400" dirty="0"/>
              <a:t>Height: </a:t>
            </a:r>
            <a:r>
              <a:rPr lang="en-GB" sz="1400" dirty="0" smtClean="0"/>
              <a:t>5feet10’’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Tamil </a:t>
            </a:r>
          </a:p>
          <a:p>
            <a:r>
              <a:rPr lang="en-GB" sz="1400" dirty="0" smtClean="0"/>
              <a:t>Qualification</a:t>
            </a:r>
            <a:r>
              <a:rPr lang="en-GB" sz="1400" dirty="0"/>
              <a:t>: </a:t>
            </a:r>
            <a:r>
              <a:rPr lang="en-GB" sz="1400" dirty="0" smtClean="0"/>
              <a:t>M Sc. Business Admin</a:t>
            </a:r>
            <a:endParaRPr lang="en-GB" sz="1400" dirty="0"/>
          </a:p>
          <a:p>
            <a:r>
              <a:rPr lang="en-GB" sz="1400" dirty="0"/>
              <a:t>Currently </a:t>
            </a:r>
            <a:r>
              <a:rPr lang="en-GB" sz="1400" dirty="0" smtClean="0"/>
              <a:t>working as a CEO in WDS, Switzerland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Fitness/ Motor Boat driving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6249" y="402795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06B20</a:t>
            </a:r>
            <a:endParaRPr lang="en-GB" b="1" u="sng" dirty="0"/>
          </a:p>
          <a:p>
            <a:r>
              <a:rPr lang="en-GB" sz="1400" dirty="0"/>
              <a:t>Hindu </a:t>
            </a:r>
            <a:r>
              <a:rPr lang="en-GB" sz="1400" dirty="0" smtClean="0"/>
              <a:t>Brahmin, </a:t>
            </a:r>
            <a:r>
              <a:rPr lang="en-GB" sz="1400" dirty="0"/>
              <a:t>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13/11/1992 </a:t>
            </a:r>
            <a:r>
              <a:rPr lang="en-GB" sz="1400" dirty="0"/>
              <a:t>Height: </a:t>
            </a:r>
            <a:r>
              <a:rPr lang="en-GB" sz="1400" dirty="0" smtClean="0"/>
              <a:t>5feet10’’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Punjabi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M Sc. Engineering Business</a:t>
            </a:r>
            <a:endParaRPr lang="en-GB" sz="1400" dirty="0"/>
          </a:p>
          <a:p>
            <a:r>
              <a:rPr lang="en-GB" sz="1400" dirty="0"/>
              <a:t>Currently </a:t>
            </a:r>
            <a:r>
              <a:rPr lang="en-GB" sz="1400" dirty="0" smtClean="0"/>
              <a:t>working as Europe Customer Manager – Rolls Royce </a:t>
            </a:r>
          </a:p>
          <a:p>
            <a:r>
              <a:rPr lang="en-GB" sz="1400" dirty="0" smtClean="0"/>
              <a:t>Hobbies</a:t>
            </a:r>
            <a:r>
              <a:rPr lang="en-GB" sz="1400" dirty="0"/>
              <a:t>: </a:t>
            </a:r>
            <a:r>
              <a:rPr lang="en-GB" sz="1400" dirty="0" smtClean="0"/>
              <a:t>Playing sports, gym, Punjabi music, travelling, cooking, watching films, shopping, dining at nice places</a:t>
            </a:r>
          </a:p>
          <a:p>
            <a:r>
              <a:rPr lang="en-GB" sz="1400" dirty="0" smtClean="0"/>
              <a:t>Looking for someone who is educated, nice natured, modern, well-settled and wanting a serious relationship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97297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562" y="111375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07B20</a:t>
            </a:r>
            <a:endParaRPr lang="en-GB" sz="1600" b="1" u="sng" dirty="0"/>
          </a:p>
          <a:p>
            <a:r>
              <a:rPr lang="en-GB" sz="1400" dirty="0" smtClean="0"/>
              <a:t>Hindu, </a:t>
            </a:r>
            <a:r>
              <a:rPr lang="en-GB" sz="1400" dirty="0"/>
              <a:t>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May 1986 </a:t>
            </a:r>
            <a:r>
              <a:rPr lang="en-GB" sz="1400" dirty="0"/>
              <a:t>Height: </a:t>
            </a:r>
            <a:r>
              <a:rPr lang="en-GB" sz="1400" dirty="0" smtClean="0"/>
              <a:t>5feet7’’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Hindi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MRCGP – General Practice</a:t>
            </a:r>
            <a:endParaRPr lang="en-GB" sz="1400" dirty="0"/>
          </a:p>
          <a:p>
            <a:r>
              <a:rPr lang="en-GB" sz="1400" dirty="0"/>
              <a:t>Currently working as </a:t>
            </a:r>
            <a:r>
              <a:rPr lang="en-GB" sz="1400" dirty="0" smtClean="0"/>
              <a:t>a General Practitioner</a:t>
            </a:r>
            <a:endParaRPr lang="en-GB" sz="1400" dirty="0"/>
          </a:p>
          <a:p>
            <a:r>
              <a:rPr lang="en-GB" sz="1400" dirty="0" smtClean="0"/>
              <a:t>Hobbies</a:t>
            </a:r>
            <a:r>
              <a:rPr lang="en-GB" sz="1400" dirty="0"/>
              <a:t>: </a:t>
            </a:r>
            <a:r>
              <a:rPr lang="en-GB" sz="1400" dirty="0" smtClean="0"/>
              <a:t>Watching films, reading, playing tennis, music, sports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a suitable match preferably doctor, dentist or a post graduate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931450" y="258411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08B20</a:t>
            </a:r>
            <a:endParaRPr lang="en-GB" sz="1600" b="1" u="sng" dirty="0"/>
          </a:p>
          <a:p>
            <a:r>
              <a:rPr lang="en-GB" sz="1400" dirty="0" smtClean="0"/>
              <a:t>Hindu</a:t>
            </a:r>
            <a:r>
              <a:rPr lang="en-GB" sz="1400" dirty="0"/>
              <a:t> </a:t>
            </a:r>
            <a:r>
              <a:rPr lang="en-GB" sz="1400" dirty="0" smtClean="0"/>
              <a:t>Brahmin, British Citizen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30/9/1993</a:t>
            </a:r>
            <a:endParaRPr lang="en-GB" sz="1400" dirty="0"/>
          </a:p>
          <a:p>
            <a:r>
              <a:rPr lang="en-GB" sz="1400" dirty="0" smtClean="0"/>
              <a:t>Mother </a:t>
            </a:r>
            <a:r>
              <a:rPr lang="en-GB" sz="1400" dirty="0"/>
              <a:t>Tongue: </a:t>
            </a:r>
            <a:r>
              <a:rPr lang="en-GB" sz="1400" dirty="0" smtClean="0"/>
              <a:t>Hindi/ Punjabi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MBCHB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for NHS (Hospital)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Sports, reading, travelling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3624520" y="4317365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09B20</a:t>
            </a:r>
            <a:endParaRPr lang="en-GB" sz="1600" b="1" u="sng" dirty="0"/>
          </a:p>
          <a:p>
            <a:r>
              <a:rPr lang="en-GB" sz="1400" dirty="0" smtClean="0"/>
              <a:t>Hindu, Divorced, Indian Citizen on Residence Permit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20/6/1981, Height: 5feet 9’’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Tamil</a:t>
            </a:r>
            <a:endParaRPr lang="en-GB" sz="1400" dirty="0"/>
          </a:p>
          <a:p>
            <a:r>
              <a:rPr lang="en-GB" sz="1400" dirty="0"/>
              <a:t>Qualification</a:t>
            </a:r>
            <a:r>
              <a:rPr lang="en-GB" sz="1400" dirty="0" smtClean="0"/>
              <a:t>: M Sc. &amp; PGCE (Teacher Training) Specialised in Engineering &amp; Physics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in a Secondary School as a Science Teacher</a:t>
            </a:r>
          </a:p>
          <a:p>
            <a:r>
              <a:rPr lang="en-GB" sz="1400" dirty="0" smtClean="0"/>
              <a:t>Hobbies</a:t>
            </a:r>
            <a:r>
              <a:rPr lang="en-GB" sz="1400" dirty="0"/>
              <a:t>: </a:t>
            </a:r>
            <a:r>
              <a:rPr lang="en-GB" sz="1400" dirty="0" smtClean="0"/>
              <a:t>Listening to music, watching films, playing badminton and travelling</a:t>
            </a:r>
          </a:p>
          <a:p>
            <a:r>
              <a:rPr lang="en-GB" sz="1400" dirty="0" smtClean="0"/>
              <a:t>Looking for a Hindu, well educated, family oriented, kind and broad minded individual</a:t>
            </a:r>
            <a:endParaRPr lang="en-GB" sz="1400" dirty="0"/>
          </a:p>
        </p:txBody>
      </p:sp>
      <p:pic>
        <p:nvPicPr>
          <p:cNvPr id="6" name="Picture 2" descr="https://s-media-cache-ak0.pinimg.com/originals/19/37/1f/19371fb94a2aca4c9acb069e69651f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326" y="862527"/>
            <a:ext cx="4194627" cy="3352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021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6443" y="212859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10B20</a:t>
            </a:r>
            <a:endParaRPr lang="en-GB" sz="1600" b="1" u="sng" dirty="0"/>
          </a:p>
          <a:p>
            <a:r>
              <a:rPr lang="en-GB" sz="1400" dirty="0" smtClean="0"/>
              <a:t>Hindu </a:t>
            </a:r>
            <a:r>
              <a:rPr lang="en-GB" sz="1400" dirty="0" err="1" smtClean="0"/>
              <a:t>Marwadi</a:t>
            </a:r>
            <a:r>
              <a:rPr lang="en-GB" sz="1400" dirty="0" smtClean="0"/>
              <a:t>, Indian </a:t>
            </a:r>
            <a:r>
              <a:rPr lang="en-GB" sz="1400" dirty="0"/>
              <a:t>Citizen </a:t>
            </a:r>
            <a:r>
              <a:rPr lang="en-GB" sz="1400" dirty="0" smtClean="0"/>
              <a:t>based in Germany on Work Permit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19/12/1994, </a:t>
            </a:r>
            <a:r>
              <a:rPr lang="en-GB" sz="1400" dirty="0"/>
              <a:t>Height: 5feet </a:t>
            </a:r>
            <a:r>
              <a:rPr lang="en-GB" sz="1400" dirty="0" smtClean="0"/>
              <a:t>8’’</a:t>
            </a:r>
            <a:endParaRPr lang="en-GB" sz="1400" dirty="0"/>
          </a:p>
          <a:p>
            <a:r>
              <a:rPr lang="en-GB" sz="1400" dirty="0"/>
              <a:t>Mother Tongue</a:t>
            </a:r>
            <a:r>
              <a:rPr lang="en-GB" sz="1400" dirty="0" smtClean="0"/>
              <a:t>: Hindi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 M Sc. In Investment Banking &amp; Capital Markets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as an Associate DC Placement Advisors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Movies, comedy, meeting new people, travelling, running, cycling</a:t>
            </a:r>
            <a:endParaRPr lang="en-GB" sz="1400" dirty="0"/>
          </a:p>
          <a:p>
            <a:r>
              <a:rPr lang="en-GB" sz="1400" dirty="0"/>
              <a:t>Looking for a </a:t>
            </a:r>
            <a:r>
              <a:rPr lang="en-GB" sz="1400" dirty="0" smtClean="0"/>
              <a:t>partner who would like travelling, explore hidden places around the world, honest and adaptable. Would like a spontaneous and an open-minded partner.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70" y="396416"/>
            <a:ext cx="2866767" cy="1910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751" y="283483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11B20</a:t>
            </a:r>
            <a:endParaRPr lang="en-GB" sz="1600" b="1" u="sng" dirty="0"/>
          </a:p>
          <a:p>
            <a:r>
              <a:rPr lang="en-GB" sz="1400" b="1" dirty="0" smtClean="0"/>
              <a:t>No Longer Available</a:t>
            </a:r>
            <a:endParaRPr lang="en-GB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5626443" y="3733256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/>
              <a:t>12B20</a:t>
            </a:r>
          </a:p>
          <a:p>
            <a:r>
              <a:rPr lang="en-GB" sz="1400" dirty="0"/>
              <a:t>Hindu </a:t>
            </a:r>
            <a:r>
              <a:rPr lang="en-GB" sz="1400" dirty="0" err="1"/>
              <a:t>Gharwali</a:t>
            </a:r>
            <a:r>
              <a:rPr lang="en-GB" sz="1400" dirty="0"/>
              <a:t> Brahmin, Indian Citizen based in Mumbai</a:t>
            </a:r>
          </a:p>
          <a:p>
            <a:r>
              <a:rPr lang="en-GB" sz="1400" dirty="0"/>
              <a:t>D.O.B.: 3/9/1987, Height: 5feet 7’’</a:t>
            </a:r>
          </a:p>
          <a:p>
            <a:r>
              <a:rPr lang="en-GB" sz="1400" dirty="0"/>
              <a:t>Mother Tongue: Hindi</a:t>
            </a:r>
          </a:p>
          <a:p>
            <a:r>
              <a:rPr lang="en-GB" sz="1400" dirty="0"/>
              <a:t>Qualification:  MBA – Consulting in Durham UK</a:t>
            </a:r>
          </a:p>
          <a:p>
            <a:r>
              <a:rPr lang="en-GB" sz="1400" dirty="0"/>
              <a:t>Currently working in a Consumer Electronics Company</a:t>
            </a:r>
          </a:p>
          <a:p>
            <a:r>
              <a:rPr lang="en-GB" sz="1400" dirty="0"/>
              <a:t>Hobbies: Travelling, reading, biking, listening to music, watching movies, eat and work</a:t>
            </a:r>
          </a:p>
          <a:p>
            <a:r>
              <a:rPr lang="en-GB" sz="1400" dirty="0"/>
              <a:t>Looking for someone who is mature, well read, travelled, career oriented, likes to eat and travel and a bit accommodating with new people.</a:t>
            </a:r>
          </a:p>
        </p:txBody>
      </p:sp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6" y="3652235"/>
            <a:ext cx="4074391" cy="27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98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49" y="1214236"/>
            <a:ext cx="3348167" cy="2830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6736" y="48470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13B20</a:t>
            </a:r>
            <a:endParaRPr lang="en-GB" sz="1600" b="1" u="sng" dirty="0"/>
          </a:p>
          <a:p>
            <a:r>
              <a:rPr lang="en-GB" sz="1400" dirty="0" smtClean="0"/>
              <a:t>Hindu Khatri/ Brahmin,  British Citizen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24/6/1978, </a:t>
            </a:r>
            <a:r>
              <a:rPr lang="en-GB" sz="1400" dirty="0"/>
              <a:t>Height: </a:t>
            </a:r>
            <a:r>
              <a:rPr lang="en-GB" sz="1400" dirty="0" smtClean="0"/>
              <a:t>6 feet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English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PhD – Engineering &amp; Chemistry</a:t>
            </a:r>
            <a:endParaRPr lang="en-GB" sz="1400" dirty="0"/>
          </a:p>
          <a:p>
            <a:r>
              <a:rPr lang="en-GB" sz="1400" dirty="0"/>
              <a:t>Currently working in </a:t>
            </a:r>
            <a:r>
              <a:rPr lang="en-GB" sz="1400" dirty="0" smtClean="0"/>
              <a:t>University Professor in Chemical Engineering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Reading, travelling, playing sports, walking, cycling, learning about different cultures, cooking, gardening, DIY</a:t>
            </a:r>
            <a:endParaRPr lang="en-GB" sz="1400" dirty="0"/>
          </a:p>
          <a:p>
            <a:r>
              <a:rPr lang="en-GB" sz="1400" dirty="0"/>
              <a:t>Looking </a:t>
            </a:r>
            <a:r>
              <a:rPr lang="en-GB" sz="1400" dirty="0" smtClean="0"/>
              <a:t>for a caring, kind-hearted and family-oriented person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387179" y="280001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14B20</a:t>
            </a:r>
            <a:endParaRPr lang="en-GB" sz="1400" b="1" u="sng" dirty="0"/>
          </a:p>
          <a:p>
            <a:r>
              <a:rPr lang="en-GB" sz="1400" dirty="0"/>
              <a:t>Hindu </a:t>
            </a:r>
            <a:r>
              <a:rPr lang="en-GB" sz="1400" dirty="0" err="1" smtClean="0"/>
              <a:t>Niyogi</a:t>
            </a:r>
            <a:r>
              <a:rPr lang="en-GB" sz="1400" dirty="0" smtClean="0"/>
              <a:t>/ </a:t>
            </a:r>
            <a:r>
              <a:rPr lang="en-GB" sz="1400" dirty="0"/>
              <a:t>Brahmin,  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28/04/1995, </a:t>
            </a:r>
            <a:r>
              <a:rPr lang="en-GB" sz="1400" dirty="0"/>
              <a:t>Height: </a:t>
            </a:r>
            <a:r>
              <a:rPr lang="en-GB" sz="1400" dirty="0" smtClean="0"/>
              <a:t>5feet 11’’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Telugu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Masters in Engineering – Aeronautical </a:t>
            </a:r>
          </a:p>
          <a:p>
            <a:r>
              <a:rPr lang="en-GB" sz="1400" dirty="0" smtClean="0"/>
              <a:t>Currently </a:t>
            </a:r>
            <a:r>
              <a:rPr lang="en-GB" sz="1400" dirty="0"/>
              <a:t>working in </a:t>
            </a:r>
            <a:r>
              <a:rPr lang="en-GB" sz="1400" dirty="0" smtClean="0"/>
              <a:t>Leonardo Helicopters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Play Carnatic Violin, Biking, physical fitness</a:t>
            </a:r>
          </a:p>
          <a:p>
            <a:r>
              <a:rPr lang="en-GB" sz="1400" dirty="0" smtClean="0"/>
              <a:t>Looking for </a:t>
            </a:r>
            <a:r>
              <a:rPr lang="en-GB" sz="1400" dirty="0"/>
              <a:t>a </a:t>
            </a:r>
            <a:r>
              <a:rPr lang="en-GB" sz="1400" dirty="0" smtClean="0"/>
              <a:t>vegetarian, professional, working in the UK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4053017" y="4518618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15B20</a:t>
            </a:r>
            <a:endParaRPr lang="en-GB" sz="1400" b="1" u="sng" dirty="0"/>
          </a:p>
          <a:p>
            <a:r>
              <a:rPr lang="en-GB" sz="1400" dirty="0"/>
              <a:t>Hindu </a:t>
            </a:r>
            <a:r>
              <a:rPr lang="en-GB" sz="1400" dirty="0" smtClean="0"/>
              <a:t>Punjabi/ Brahmin</a:t>
            </a:r>
          </a:p>
          <a:p>
            <a:r>
              <a:rPr lang="en-GB" sz="1400" dirty="0" smtClean="0"/>
              <a:t>D.O.B</a:t>
            </a:r>
            <a:r>
              <a:rPr lang="en-GB" sz="1400" dirty="0"/>
              <a:t>.: </a:t>
            </a:r>
            <a:r>
              <a:rPr lang="en-GB" sz="1400" dirty="0" smtClean="0"/>
              <a:t>15/7/1986, </a:t>
            </a:r>
            <a:r>
              <a:rPr lang="en-GB" sz="1400" dirty="0"/>
              <a:t>Height: </a:t>
            </a:r>
            <a:r>
              <a:rPr lang="en-GB" sz="1400" dirty="0" smtClean="0"/>
              <a:t>5 feet 8’’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English/ Punjabi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Degree – Business Management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as a Senior Finance Manager in Bank</a:t>
            </a:r>
            <a:endParaRPr lang="en-GB" sz="1400" dirty="0"/>
          </a:p>
          <a:p>
            <a:r>
              <a:rPr lang="en-GB" sz="1400" dirty="0" smtClean="0"/>
              <a:t>Hobbies</a:t>
            </a:r>
            <a:r>
              <a:rPr lang="en-GB" sz="1400" dirty="0"/>
              <a:t>: </a:t>
            </a:r>
            <a:r>
              <a:rPr lang="en-GB" sz="1400" dirty="0" smtClean="0"/>
              <a:t>Gym, eating out, socialising, films family, cars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family oriented person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99555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8800" y="15817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16B20</a:t>
            </a:r>
          </a:p>
          <a:p>
            <a:r>
              <a:rPr lang="en-GB" sz="1400" dirty="0" smtClean="0"/>
              <a:t>Kannada Brahmin, British Citizen currently based in Dubai</a:t>
            </a:r>
          </a:p>
          <a:p>
            <a:r>
              <a:rPr lang="en-GB" sz="1400" dirty="0" smtClean="0"/>
              <a:t>D.O.B.: 18/10/1993, Height: 6 feet </a:t>
            </a:r>
          </a:p>
          <a:p>
            <a:r>
              <a:rPr lang="en-GB" sz="1400" dirty="0" smtClean="0"/>
              <a:t>Mother Tongue: Kannada</a:t>
            </a:r>
          </a:p>
          <a:p>
            <a:r>
              <a:rPr lang="en-GB" sz="1400" dirty="0" smtClean="0"/>
              <a:t>Qualification:  BE - Hons – Electrical/ Electronics</a:t>
            </a:r>
          </a:p>
          <a:p>
            <a:r>
              <a:rPr lang="en-GB" sz="1400" dirty="0" smtClean="0"/>
              <a:t>Currently working as an Engineer</a:t>
            </a:r>
          </a:p>
          <a:p>
            <a:r>
              <a:rPr lang="en-GB" sz="1400" dirty="0" smtClean="0"/>
              <a:t>Hobbies: Sports, Keep-fit, Music, Travel</a:t>
            </a:r>
          </a:p>
          <a:p>
            <a:r>
              <a:rPr lang="en-GB" sz="1400" dirty="0" smtClean="0"/>
              <a:t>Looking for a partner from professional background, height above 5feet 4’’, good looking from a decent family background with interest in similar hobbies. 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5452534" y="228725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17B20</a:t>
            </a:r>
            <a:endParaRPr lang="en-GB" sz="1600" b="1" u="sng" dirty="0"/>
          </a:p>
          <a:p>
            <a:r>
              <a:rPr lang="en-GB" sz="1400" dirty="0" smtClean="0"/>
              <a:t>Tamil </a:t>
            </a:r>
            <a:r>
              <a:rPr lang="en-GB" sz="1400" dirty="0" err="1" smtClean="0"/>
              <a:t>Iyer</a:t>
            </a:r>
            <a:r>
              <a:rPr lang="en-GB" sz="1400" dirty="0" smtClean="0"/>
              <a:t>, </a:t>
            </a:r>
            <a:r>
              <a:rPr lang="en-GB" sz="1400" dirty="0"/>
              <a:t>British Citizen </a:t>
            </a:r>
            <a:endParaRPr lang="en-GB" sz="1400" dirty="0" smtClean="0"/>
          </a:p>
          <a:p>
            <a:r>
              <a:rPr lang="en-GB" sz="1400" dirty="0" smtClean="0"/>
              <a:t>D.O.B</a:t>
            </a:r>
            <a:r>
              <a:rPr lang="en-GB" sz="1400" dirty="0"/>
              <a:t>.: </a:t>
            </a:r>
            <a:r>
              <a:rPr lang="en-GB" sz="1400" dirty="0" smtClean="0"/>
              <a:t>13/03/1997, </a:t>
            </a:r>
            <a:r>
              <a:rPr lang="en-GB" sz="1400" dirty="0"/>
              <a:t>Height: </a:t>
            </a:r>
            <a:r>
              <a:rPr lang="en-GB" sz="1400" dirty="0" smtClean="0"/>
              <a:t>5 feet 8’’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Tamil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B Sc. – Hons - Optometry</a:t>
            </a:r>
            <a:endParaRPr lang="en-GB" sz="1400" dirty="0"/>
          </a:p>
          <a:p>
            <a:r>
              <a:rPr lang="en-GB" sz="1400" dirty="0"/>
              <a:t>Currently working as </a:t>
            </a:r>
            <a:r>
              <a:rPr lang="en-GB" sz="1400" dirty="0" smtClean="0"/>
              <a:t>an Optometrist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Photography, Reading, Music, Travelling</a:t>
            </a:r>
            <a:endParaRPr lang="en-GB" sz="1400" dirty="0"/>
          </a:p>
          <a:p>
            <a:r>
              <a:rPr lang="en-GB" sz="1400" dirty="0"/>
              <a:t>Looking for a </a:t>
            </a:r>
            <a:r>
              <a:rPr lang="en-GB" sz="1400" dirty="0" smtClean="0"/>
              <a:t>good looking professional, Hindu Brahmin, preferably South Indian vegetarian girl with good family background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719897" y="460620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18B20</a:t>
            </a:r>
            <a:endParaRPr lang="en-GB" sz="1600" b="1" u="sng" dirty="0"/>
          </a:p>
          <a:p>
            <a:r>
              <a:rPr lang="en-GB" sz="1400" dirty="0" smtClean="0"/>
              <a:t>Hindu Kamma, Indian </a:t>
            </a:r>
            <a:r>
              <a:rPr lang="en-GB" sz="1400" dirty="0"/>
              <a:t>Citizen </a:t>
            </a:r>
            <a:endParaRPr lang="en-GB" sz="1400" dirty="0" smtClean="0"/>
          </a:p>
          <a:p>
            <a:r>
              <a:rPr lang="en-GB" sz="1400" dirty="0" smtClean="0"/>
              <a:t>D.O.B</a:t>
            </a:r>
            <a:r>
              <a:rPr lang="en-GB" sz="1400" dirty="0"/>
              <a:t>.: </a:t>
            </a:r>
            <a:r>
              <a:rPr lang="en-GB" sz="1400" dirty="0" smtClean="0"/>
              <a:t>8/9/1981, </a:t>
            </a:r>
            <a:r>
              <a:rPr lang="en-GB" sz="1400" dirty="0"/>
              <a:t>Height: </a:t>
            </a:r>
            <a:r>
              <a:rPr lang="en-GB" sz="1400" dirty="0" smtClean="0"/>
              <a:t>5 feet 6’’ </a:t>
            </a:r>
            <a:endParaRPr lang="en-GB" sz="1400" dirty="0"/>
          </a:p>
          <a:p>
            <a:r>
              <a:rPr lang="en-GB" sz="1400" dirty="0"/>
              <a:t>Mother </a:t>
            </a:r>
            <a:r>
              <a:rPr lang="en-GB" sz="1400" dirty="0" smtClean="0"/>
              <a:t>Tongue: Telugu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B Tech/ BE – Computer Science</a:t>
            </a:r>
            <a:endParaRPr lang="en-GB" sz="1400" dirty="0"/>
          </a:p>
          <a:p>
            <a:r>
              <a:rPr lang="en-GB" sz="1400" dirty="0" smtClean="0"/>
              <a:t>Looking </a:t>
            </a:r>
            <a:r>
              <a:rPr lang="en-GB" sz="1400" dirty="0"/>
              <a:t>for </a:t>
            </a:r>
            <a:r>
              <a:rPr lang="en-GB" sz="1400" dirty="0" smtClean="0"/>
              <a:t>an understanding girl settled in UK or India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7" y="860592"/>
            <a:ext cx="3615153" cy="27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2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2312" y="15823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05B23</a:t>
            </a:r>
            <a:endParaRPr lang="en-GB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52312" y="52756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Reddy, </a:t>
            </a:r>
            <a:r>
              <a:rPr lang="en-GB" sz="1600" dirty="0"/>
              <a:t>Indian </a:t>
            </a:r>
            <a:r>
              <a:rPr lang="en-GB" sz="1600" dirty="0" smtClean="0"/>
              <a:t>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21/03/1994 </a:t>
            </a:r>
            <a:r>
              <a:rPr lang="en-GB" sz="1600" dirty="0"/>
              <a:t>Height: 5Feet </a:t>
            </a:r>
            <a:r>
              <a:rPr lang="en-GB" sz="1600" dirty="0" smtClean="0"/>
              <a:t>11’’</a:t>
            </a:r>
            <a:endParaRPr lang="en-GB" sz="1600" dirty="0"/>
          </a:p>
          <a:p>
            <a:r>
              <a:rPr lang="en-GB" sz="1600" dirty="0"/>
              <a:t>Mother Tongue: Telugu</a:t>
            </a:r>
          </a:p>
          <a:p>
            <a:r>
              <a:rPr lang="en-GB" sz="1600" dirty="0"/>
              <a:t>Qualification: </a:t>
            </a:r>
            <a:r>
              <a:rPr lang="en-GB" sz="1600" dirty="0" smtClean="0"/>
              <a:t>Masters in Information Systems</a:t>
            </a:r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a Software Engineer (Support, Deployment, QA)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Gym, Cricket, Sleeping, Watching Movies.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Compatible, Understanding </a:t>
            </a:r>
            <a:r>
              <a:rPr lang="en-GB" sz="1600" dirty="0"/>
              <a:t>and </a:t>
            </a:r>
            <a:r>
              <a:rPr lang="en-GB" sz="1600" dirty="0" smtClean="0"/>
              <a:t>Independent Women.</a:t>
            </a:r>
            <a:endParaRPr lang="en-GB" sz="1600" dirty="0"/>
          </a:p>
        </p:txBody>
      </p:sp>
      <p:pic>
        <p:nvPicPr>
          <p:cNvPr id="9" name="Picture 6" descr="Image result for hindu wedding rituals for groo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39" y="1669060"/>
            <a:ext cx="3855256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2311" y="234345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06B23</a:t>
            </a:r>
            <a:endParaRPr lang="en-GB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352311" y="264706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20/06/1990 </a:t>
            </a:r>
            <a:r>
              <a:rPr lang="en-GB" sz="1600" dirty="0"/>
              <a:t>Height: 5Feet </a:t>
            </a:r>
            <a:r>
              <a:rPr lang="en-GB" sz="1600" dirty="0" smtClean="0"/>
              <a:t>5’’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English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BSC/GDL</a:t>
            </a:r>
            <a:endParaRPr lang="en-GB" sz="1600" dirty="0"/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a Corporate Solicitor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Outing, TV, Sport, Film, Food.</a:t>
            </a:r>
            <a:endParaRPr lang="en-GB" sz="1600" dirty="0"/>
          </a:p>
          <a:p>
            <a:r>
              <a:rPr lang="en-GB" sz="1600" dirty="0"/>
              <a:t>Looking </a:t>
            </a:r>
            <a:r>
              <a:rPr lang="en-GB" sz="1600" dirty="0" smtClean="0"/>
              <a:t>for similar quality.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352311" y="446294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07B23</a:t>
            </a:r>
            <a:endParaRPr lang="en-GB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352311" y="4758096"/>
            <a:ext cx="6348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19/05/1990 </a:t>
            </a:r>
            <a:r>
              <a:rPr lang="en-GB" sz="1600" dirty="0"/>
              <a:t>Height: </a:t>
            </a:r>
            <a:r>
              <a:rPr lang="en-GB" sz="1600" dirty="0" smtClean="0"/>
              <a:t>6Feet 1</a:t>
            </a:r>
            <a:r>
              <a:rPr lang="en-GB" sz="1600" dirty="0"/>
              <a:t>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English</a:t>
            </a:r>
            <a:endParaRPr lang="en-GB" sz="1600" dirty="0"/>
          </a:p>
          <a:p>
            <a:r>
              <a:rPr lang="en-GB" sz="1600" dirty="0"/>
              <a:t>Qualification: Masters in </a:t>
            </a:r>
            <a:r>
              <a:rPr lang="en-GB" sz="1600" dirty="0" smtClean="0"/>
              <a:t>Engineering in UK</a:t>
            </a:r>
            <a:endParaRPr lang="en-GB" sz="1600" dirty="0"/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a Principal Technical Engineer.</a:t>
            </a:r>
          </a:p>
          <a:p>
            <a:r>
              <a:rPr lang="en-GB" sz="1600" dirty="0" smtClean="0"/>
              <a:t>Hobbies</a:t>
            </a:r>
            <a:r>
              <a:rPr lang="en-GB" sz="1600" dirty="0"/>
              <a:t>: </a:t>
            </a:r>
            <a:r>
              <a:rPr lang="en-GB" sz="1600" dirty="0" smtClean="0"/>
              <a:t>Cricket</a:t>
            </a:r>
            <a:r>
              <a:rPr lang="en-GB" sz="1600" dirty="0"/>
              <a:t>, </a:t>
            </a:r>
            <a:r>
              <a:rPr lang="en-GB" sz="1600" dirty="0" smtClean="0"/>
              <a:t>Dancing, Listening to Music, Cycling, Swimming, Travelling,</a:t>
            </a:r>
            <a:r>
              <a:rPr lang="en-GB" sz="1600" dirty="0"/>
              <a:t> </a:t>
            </a:r>
            <a:r>
              <a:rPr lang="en-GB" sz="1600" dirty="0" smtClean="0"/>
              <a:t>Netflix, Gym and Outdoor activities.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an Independent, caring, fun loving and down to earth partner.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27807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350" y="56303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/>
              <a:t>No Longer Available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530" y="24100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19B20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75102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45" y="1786369"/>
            <a:ext cx="394972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4430" y="20268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08B23</a:t>
            </a:r>
            <a:endParaRPr lang="en-GB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44430" y="57201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Kamma</a:t>
            </a:r>
            <a:r>
              <a:rPr lang="en-GB" sz="1600" dirty="0" smtClean="0"/>
              <a:t>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23/01/1985 </a:t>
            </a:r>
            <a:r>
              <a:rPr lang="en-GB" sz="1600" dirty="0"/>
              <a:t>Height: </a:t>
            </a:r>
            <a:r>
              <a:rPr lang="en-GB" sz="1600" dirty="0" smtClean="0"/>
              <a:t>5Feet 8’’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MBA</a:t>
            </a:r>
            <a:endParaRPr lang="en-GB" sz="1600" dirty="0"/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an Operations Manager</a:t>
            </a:r>
            <a:r>
              <a:rPr lang="en-GB" sz="1600" dirty="0"/>
              <a:t>.</a:t>
            </a:r>
          </a:p>
          <a:p>
            <a:r>
              <a:rPr lang="en-GB" sz="1600" dirty="0" smtClean="0"/>
              <a:t>Looking </a:t>
            </a:r>
            <a:r>
              <a:rPr lang="en-GB" sz="1600" dirty="0"/>
              <a:t>for </a:t>
            </a:r>
            <a:r>
              <a:rPr lang="en-GB" sz="1600" dirty="0" smtClean="0"/>
              <a:t>a family orientated, educated professional, living in UK mostly.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44429" y="232205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09B23</a:t>
            </a:r>
            <a:endParaRPr lang="en-GB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344429" y="269138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Brahmin, Indian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21/09/1991 </a:t>
            </a:r>
            <a:r>
              <a:rPr lang="en-GB" sz="1600" dirty="0"/>
              <a:t>Height: </a:t>
            </a:r>
            <a:r>
              <a:rPr lang="en-GB" sz="1600" dirty="0" smtClean="0"/>
              <a:t>5Feet 9’’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 Tech (Computer Science)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Software Professional.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</a:t>
            </a:r>
            <a:r>
              <a:rPr lang="en-GB" sz="1600" dirty="0"/>
              <a:t>, </a:t>
            </a:r>
            <a:r>
              <a:rPr lang="en-GB" sz="1600" dirty="0" smtClean="0"/>
              <a:t>Watching Movies</a:t>
            </a:r>
            <a:r>
              <a:rPr lang="en-GB" sz="1600" dirty="0"/>
              <a:t>.</a:t>
            </a:r>
          </a:p>
          <a:p>
            <a:r>
              <a:rPr lang="en-GB" sz="1600" dirty="0"/>
              <a:t>Looking for </a:t>
            </a:r>
            <a:r>
              <a:rPr lang="en-GB" sz="1600" dirty="0" smtClean="0"/>
              <a:t>Telugu speaking Brahmin bride from a good family.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344429" y="447909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10B23</a:t>
            </a:r>
            <a:endParaRPr lang="en-GB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344429" y="479589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Kamma</a:t>
            </a:r>
            <a:r>
              <a:rPr lang="en-GB" sz="1600" dirty="0" smtClean="0"/>
              <a:t>, </a:t>
            </a:r>
            <a:r>
              <a:rPr lang="en-GB" sz="1600" dirty="0"/>
              <a:t>British</a:t>
            </a:r>
            <a:r>
              <a:rPr lang="en-GB" sz="1600" dirty="0" smtClean="0"/>
              <a:t>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29/08/1991 </a:t>
            </a:r>
            <a:r>
              <a:rPr lang="en-GB" sz="1600" dirty="0"/>
              <a:t>Height: </a:t>
            </a:r>
            <a:r>
              <a:rPr lang="en-GB" sz="1600" dirty="0" smtClean="0"/>
              <a:t>177Cms</a:t>
            </a:r>
            <a:endParaRPr lang="en-GB" sz="1600" dirty="0"/>
          </a:p>
          <a:p>
            <a:r>
              <a:rPr lang="en-GB" sz="1600" dirty="0"/>
              <a:t>Mother Tongue: Telugu</a:t>
            </a:r>
          </a:p>
          <a:p>
            <a:r>
              <a:rPr lang="en-GB" sz="1600" dirty="0"/>
              <a:t>Qualification: </a:t>
            </a:r>
            <a:r>
              <a:rPr lang="en-GB" sz="1600" dirty="0" smtClean="0"/>
              <a:t>MEng (Hons)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System Architect.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Badminton, Cycling, Photography.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professionally qualified bride from Hindu family who lives and works in the UK.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9311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26" y="1671144"/>
            <a:ext cx="3593072" cy="2382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6327" y="16763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11B23</a:t>
            </a:r>
            <a:endParaRPr lang="en-GB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36327" y="472751"/>
            <a:ext cx="6986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Naidu, French Citizen 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23/10/1983 </a:t>
            </a:r>
            <a:r>
              <a:rPr lang="en-GB" sz="1600" dirty="0"/>
              <a:t>Height: 5Feet </a:t>
            </a:r>
            <a:r>
              <a:rPr lang="en-GB" sz="1600" dirty="0" smtClean="0"/>
              <a:t>10</a:t>
            </a:r>
            <a:r>
              <a:rPr lang="en-GB" sz="1600" dirty="0"/>
              <a:t>’’ </a:t>
            </a:r>
            <a:r>
              <a:rPr lang="en-GB" sz="1600" dirty="0" smtClean="0"/>
              <a:t>Divorced</a:t>
            </a:r>
            <a:endParaRPr lang="en-GB" sz="1600" dirty="0"/>
          </a:p>
          <a:p>
            <a:r>
              <a:rPr lang="en-GB" sz="1600" dirty="0" smtClean="0"/>
              <a:t>Mother </a:t>
            </a:r>
            <a:r>
              <a:rPr lang="en-GB" sz="1600" dirty="0"/>
              <a:t>Tongue: </a:t>
            </a:r>
            <a:r>
              <a:rPr lang="en-GB" sz="1600" dirty="0" smtClean="0"/>
              <a:t>Telugu  </a:t>
            </a:r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smtClean="0"/>
              <a:t>MBA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EMEA Sales Leader, Hitachi Ltd.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Playing Bansuri, Travelling, Cooking, Fitness and Reading.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mature and understanding partner located in the UK or willing to shift to UK, ideally engaged in a profession. I have a 7 year old Son who lives with my ex wife in India. I have parental obligations to visit him twice a year. Looking for a partner who understands this.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336327" y="296307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12B23</a:t>
            </a:r>
            <a:endParaRPr lang="en-GB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36327" y="333240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Vellalar</a:t>
            </a:r>
            <a:r>
              <a:rPr lang="en-GB" sz="1600" dirty="0" smtClean="0"/>
              <a:t>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18/09/1995 </a:t>
            </a:r>
            <a:r>
              <a:rPr lang="en-GB" sz="1600" dirty="0"/>
              <a:t>Height: 5Feet 10’’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Tamil (</a:t>
            </a:r>
            <a:r>
              <a:rPr lang="en-GB" sz="1600" dirty="0" err="1" smtClean="0"/>
              <a:t>Srilankan</a:t>
            </a:r>
            <a:r>
              <a:rPr lang="en-GB" sz="1600" dirty="0" smtClean="0"/>
              <a:t>)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M.Sc</a:t>
            </a:r>
            <a:r>
              <a:rPr lang="en-GB" sz="1600" dirty="0" smtClean="0"/>
              <a:t> Astrophysics and Computer.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Solution Architect in IT.</a:t>
            </a:r>
            <a:endParaRPr lang="en-GB" sz="1600" dirty="0"/>
          </a:p>
          <a:p>
            <a:r>
              <a:rPr lang="en-GB" sz="1600" dirty="0"/>
              <a:t>Hobbies: Playing </a:t>
            </a:r>
            <a:r>
              <a:rPr lang="en-GB" sz="1600" dirty="0" smtClean="0"/>
              <a:t>Badminton, Cycling</a:t>
            </a:r>
            <a:r>
              <a:rPr lang="en-GB" sz="1600" dirty="0"/>
              <a:t>, </a:t>
            </a:r>
            <a:r>
              <a:rPr lang="en-GB" sz="1600" dirty="0" smtClean="0"/>
              <a:t>Gym </a:t>
            </a:r>
            <a:r>
              <a:rPr lang="en-GB" sz="1600" dirty="0"/>
              <a:t>and </a:t>
            </a:r>
            <a:r>
              <a:rPr lang="en-GB" sz="1600" dirty="0" err="1" smtClean="0"/>
              <a:t>Compture</a:t>
            </a:r>
            <a:r>
              <a:rPr lang="en-GB" sz="1600" dirty="0" smtClean="0"/>
              <a:t> Games.</a:t>
            </a:r>
          </a:p>
          <a:p>
            <a:r>
              <a:rPr lang="en-GB" sz="1600" dirty="0"/>
              <a:t>Looking for </a:t>
            </a:r>
            <a:r>
              <a:rPr lang="en-GB" sz="1600" dirty="0" smtClean="0"/>
              <a:t>a professionally qualified and family orientated bride.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3677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05" y="1799439"/>
            <a:ext cx="4119033" cy="27410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016" y="23036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13B23</a:t>
            </a:r>
            <a:endParaRPr lang="en-GB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5016" y="599692"/>
            <a:ext cx="6324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Sehdev</a:t>
            </a:r>
            <a:r>
              <a:rPr lang="en-GB" sz="1600" dirty="0" smtClean="0"/>
              <a:t>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26/03/1972 </a:t>
            </a:r>
            <a:r>
              <a:rPr lang="en-GB" sz="1600" dirty="0"/>
              <a:t>Height: 5Feet </a:t>
            </a:r>
            <a:r>
              <a:rPr lang="en-GB" sz="1600" dirty="0" smtClean="0"/>
              <a:t>11’’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English/Hindi</a:t>
            </a:r>
            <a:endParaRPr lang="en-GB" sz="1600" dirty="0"/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err="1" smtClean="0"/>
              <a:t>MB.ch.B</a:t>
            </a:r>
            <a:r>
              <a:rPr lang="en-GB" sz="1600" dirty="0" smtClean="0"/>
              <a:t>/ Surgeon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Medical Doctor GP.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Watching Educational TV programme, Reading and Gym.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 suitable sincere/co-operative life partner from Hindu Family.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305014" y="278719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Jain, Indian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01/07/1988 </a:t>
            </a:r>
            <a:r>
              <a:rPr lang="en-GB" sz="1600" dirty="0"/>
              <a:t>Height: </a:t>
            </a:r>
            <a:r>
              <a:rPr lang="en-GB" sz="1600" dirty="0" smtClean="0"/>
              <a:t>6Feet - 183cm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Marathi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MBBS, MD, </a:t>
            </a:r>
            <a:r>
              <a:rPr lang="en-GB" sz="1600" dirty="0" err="1" smtClean="0"/>
              <a:t>DrNB</a:t>
            </a:r>
            <a:r>
              <a:rPr lang="en-GB" sz="1600" dirty="0" smtClean="0"/>
              <a:t> cardiology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Senior Clinical Fellow at NHS.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Art, History, </a:t>
            </a:r>
            <a:r>
              <a:rPr lang="en-GB" sz="1600" dirty="0" err="1" smtClean="0"/>
              <a:t>Trekkingelling</a:t>
            </a:r>
            <a:r>
              <a:rPr lang="en-GB" sz="1600" dirty="0" smtClean="0"/>
              <a:t>, Music, Adventure, Travelling.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an open minded, liberal with good family values.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305014" y="241557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14B23</a:t>
            </a:r>
            <a:endParaRPr lang="en-GB" b="1" u="sng" dirty="0"/>
          </a:p>
        </p:txBody>
      </p:sp>
      <p:sp>
        <p:nvSpPr>
          <p:cNvPr id="4" name="Rectangle 3"/>
          <p:cNvSpPr/>
          <p:nvPr/>
        </p:nvSpPr>
        <p:spPr>
          <a:xfrm>
            <a:off x="305014" y="460537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15B23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05013" y="4907680"/>
            <a:ext cx="99819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Kayasth</a:t>
            </a:r>
            <a:r>
              <a:rPr lang="en-GB" sz="1600" dirty="0" smtClean="0"/>
              <a:t>, </a:t>
            </a:r>
            <a:r>
              <a:rPr lang="en-GB" sz="1600" dirty="0"/>
              <a:t>British</a:t>
            </a:r>
            <a:r>
              <a:rPr lang="en-GB" sz="1600" dirty="0" smtClean="0"/>
              <a:t>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20/03/1988 </a:t>
            </a:r>
            <a:r>
              <a:rPr lang="en-GB" sz="1600" dirty="0"/>
              <a:t>Height: </a:t>
            </a:r>
            <a:r>
              <a:rPr lang="en-GB" sz="1600" dirty="0" smtClean="0"/>
              <a:t>5Feet 8’’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Hindi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MBch</a:t>
            </a:r>
            <a:r>
              <a:rPr lang="en-GB" sz="1600" dirty="0" smtClean="0"/>
              <a:t>, MSc, BSc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Doctor.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Reading, Music, Travelling, Cinema, Badminton.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 career driven partner, with strong </a:t>
            </a:r>
            <a:r>
              <a:rPr lang="en-GB" sz="1600" dirty="0"/>
              <a:t>family </a:t>
            </a:r>
            <a:r>
              <a:rPr lang="en-GB" sz="1600" dirty="0" smtClean="0"/>
              <a:t>values, non smoker, ideally from UK or willing to settle in UK.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7196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se1.mm.bing.net/th?id=OIP.gWvmHDSBhI55MTT4oeOCKwD6D6&amp;pid=15.1&amp;P=0&amp;w=300&amp;h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68" y="1505607"/>
            <a:ext cx="3244723" cy="30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782" y="19370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16B23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20782" y="5630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Kalinga, </a:t>
            </a:r>
            <a:r>
              <a:rPr lang="en-GB" sz="1600" dirty="0"/>
              <a:t>Indian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29/06/1988 </a:t>
            </a:r>
            <a:r>
              <a:rPr lang="en-GB" sz="1600" dirty="0"/>
              <a:t>Height: </a:t>
            </a:r>
            <a:r>
              <a:rPr lang="en-GB" sz="1600" dirty="0" smtClean="0"/>
              <a:t>5Feet 6’’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Masters.</a:t>
            </a:r>
            <a:endParaRPr lang="en-GB" sz="1600" dirty="0"/>
          </a:p>
          <a:p>
            <a:r>
              <a:rPr lang="en-GB" sz="1600" dirty="0"/>
              <a:t>Currently working </a:t>
            </a:r>
            <a:r>
              <a:rPr lang="en-GB" sz="1600" dirty="0" smtClean="0"/>
              <a:t>in AVL Powertrain UK Ltd.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Playing Cricket, spending time with family and friends, Travelling</a:t>
            </a:r>
            <a:r>
              <a:rPr lang="en-GB" sz="1600" dirty="0"/>
              <a:t>.</a:t>
            </a:r>
          </a:p>
          <a:p>
            <a:r>
              <a:rPr lang="en-GB" sz="1600" dirty="0"/>
              <a:t>Looking for </a:t>
            </a:r>
            <a:r>
              <a:rPr lang="en-GB" sz="1600" dirty="0" smtClean="0"/>
              <a:t>Indian Citizen Hindu girl, </a:t>
            </a:r>
            <a:r>
              <a:rPr lang="en-GB" sz="1600" dirty="0"/>
              <a:t>family </a:t>
            </a:r>
            <a:r>
              <a:rPr lang="en-GB" sz="1600" dirty="0" smtClean="0"/>
              <a:t>oriented, kind and broad minded from India/UK.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320782" y="284835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17B23</a:t>
            </a:r>
            <a:endParaRPr lang="en-GB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20782" y="328317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Saiva Pillai,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21/12/1974 </a:t>
            </a:r>
            <a:r>
              <a:rPr lang="en-GB" sz="1600" dirty="0"/>
              <a:t>Height: </a:t>
            </a:r>
            <a:r>
              <a:rPr lang="en-GB" sz="1600" dirty="0" smtClean="0"/>
              <a:t>6Feet 3’’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Tamil.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Diploma.Mechanical</a:t>
            </a:r>
            <a:r>
              <a:rPr lang="en-GB" sz="1600" dirty="0" smtClean="0"/>
              <a:t> </a:t>
            </a:r>
            <a:r>
              <a:rPr lang="en-GB" sz="1600" dirty="0" err="1" smtClean="0"/>
              <a:t>Engg</a:t>
            </a:r>
            <a:r>
              <a:rPr lang="en-GB" sz="1600" dirty="0" smtClean="0"/>
              <a:t>, </a:t>
            </a:r>
            <a:r>
              <a:rPr lang="en-GB" sz="1600" dirty="0" err="1" smtClean="0"/>
              <a:t>B.Sc</a:t>
            </a:r>
            <a:r>
              <a:rPr lang="en-GB" sz="1600" dirty="0" smtClean="0"/>
              <a:t>, </a:t>
            </a:r>
            <a:r>
              <a:rPr lang="en-GB" sz="1600" dirty="0" err="1" smtClean="0"/>
              <a:t>P.G.D.BusinessAdminstration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Sales Manager Finance.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Watching Movies, Playing Cricket, Travelling, Music, </a:t>
            </a:r>
            <a:r>
              <a:rPr lang="en-GB" sz="1600" dirty="0" err="1" smtClean="0"/>
              <a:t>Harakrishna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Hindu, Good family background, willing to adjust and settle in UK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80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016" y="20947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18B23</a:t>
            </a:r>
            <a:endParaRPr lang="en-GB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05016" y="57880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Balija</a:t>
            </a:r>
            <a:r>
              <a:rPr lang="en-GB" sz="1600" dirty="0" smtClean="0"/>
              <a:t>, American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22/04/1982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B.Tech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/>
              <a:t>Currently working </a:t>
            </a:r>
            <a:r>
              <a:rPr lang="en-GB" sz="1600" dirty="0" smtClean="0"/>
              <a:t>in Life Sciences Strategy and Analytics, Deloitte.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Fitness, Running, Hiking, Sports, Cooking, Arts &amp; Photography, Outreach Activities.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Someone with similar interests, Physically active and outgoing. Value Traditions and respectful to elders &amp; extended family. Must be jovial in nature.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125" y="1309908"/>
            <a:ext cx="4389059" cy="33015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016" y="324433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19B23</a:t>
            </a:r>
            <a:endParaRPr lang="en-GB" b="1" u="sng" dirty="0"/>
          </a:p>
        </p:txBody>
      </p:sp>
      <p:sp>
        <p:nvSpPr>
          <p:cNvPr id="2" name="Rectangle 1"/>
          <p:cNvSpPr/>
          <p:nvPr/>
        </p:nvSpPr>
        <p:spPr>
          <a:xfrm>
            <a:off x="305016" y="361366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Jatav</a:t>
            </a:r>
            <a:r>
              <a:rPr lang="en-GB" sz="1600" dirty="0" smtClean="0"/>
              <a:t>, Indian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</a:t>
            </a:r>
            <a:r>
              <a:rPr lang="en-GB" sz="1600"/>
              <a:t>.: </a:t>
            </a:r>
            <a:r>
              <a:rPr lang="en-GB" sz="1600" smtClean="0"/>
              <a:t>17/09/1988  </a:t>
            </a:r>
            <a:r>
              <a:rPr lang="en-GB" sz="1600" dirty="0"/>
              <a:t>Height: 5Feet 6</a:t>
            </a:r>
            <a:r>
              <a:rPr lang="en-GB" sz="1600" dirty="0" smtClean="0"/>
              <a:t>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English/Hindi.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M.C.A.</a:t>
            </a:r>
            <a:endParaRPr lang="en-GB" sz="1600" dirty="0"/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Lead Software Engineer.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Photography</a:t>
            </a:r>
            <a:r>
              <a:rPr lang="en-GB" sz="1600" dirty="0"/>
              <a:t>, </a:t>
            </a:r>
            <a:r>
              <a:rPr lang="en-GB" sz="1600" dirty="0" smtClean="0"/>
              <a:t>Travel, Driving, Music.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Never Married Girl.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7026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60" y="1823435"/>
            <a:ext cx="4231692" cy="28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6547" y="225237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20B23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36547" y="59456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21/07/1990  </a:t>
            </a:r>
            <a:r>
              <a:rPr lang="en-GB" sz="1600" dirty="0"/>
              <a:t>Height: 5Feet </a:t>
            </a:r>
            <a:r>
              <a:rPr lang="en-GB" sz="1600" dirty="0" smtClean="0"/>
              <a:t>4’’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Marathi + Bengali</a:t>
            </a:r>
            <a:r>
              <a:rPr lang="en-GB" sz="1600" dirty="0"/>
              <a:t>.</a:t>
            </a:r>
          </a:p>
          <a:p>
            <a:r>
              <a:rPr lang="en-GB" sz="1600" dirty="0"/>
              <a:t>Qualification: </a:t>
            </a:r>
            <a:r>
              <a:rPr lang="en-GB" sz="1600" dirty="0" smtClean="0"/>
              <a:t>BA Hons Business Management MSC in Hospitality and Tourism.</a:t>
            </a:r>
            <a:endParaRPr lang="en-GB" sz="1600" dirty="0"/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a Transport Co-ordinator.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Listening to Music, Playing Cricket, Reading Books.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 Hindu Bride based in UK age(26-33), Veg or Nov-Veg doesn’t matter, Non-smoker, No </a:t>
            </a:r>
            <a:r>
              <a:rPr lang="en-GB" sz="1600" dirty="0" err="1" smtClean="0"/>
              <a:t>Mangaliks</a:t>
            </a:r>
            <a:r>
              <a:rPr lang="en-GB" sz="1600" dirty="0" smtClean="0"/>
              <a:t>, Any profession or student, Preferably Marathi or Bengali speaking.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336547" y="305028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21B23</a:t>
            </a:r>
            <a:endParaRPr lang="en-GB" b="1" u="sng" dirty="0"/>
          </a:p>
        </p:txBody>
      </p:sp>
      <p:sp>
        <p:nvSpPr>
          <p:cNvPr id="3" name="Rectangle 2"/>
          <p:cNvSpPr/>
          <p:nvPr/>
        </p:nvSpPr>
        <p:spPr>
          <a:xfrm>
            <a:off x="336547" y="337534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 Khatri,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11/04/1983  </a:t>
            </a:r>
            <a:r>
              <a:rPr lang="en-GB" sz="1600" dirty="0"/>
              <a:t>Height: 5Feet </a:t>
            </a:r>
            <a:r>
              <a:rPr lang="en-GB" sz="1600" dirty="0" smtClean="0"/>
              <a:t>9’’</a:t>
            </a:r>
            <a:endParaRPr lang="en-GB" sz="1600" dirty="0"/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smtClean="0"/>
              <a:t>BSc (Hons).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Manager for Government Dept.</a:t>
            </a:r>
            <a:endParaRPr lang="en-GB" sz="1600" dirty="0"/>
          </a:p>
          <a:p>
            <a:r>
              <a:rPr lang="en-GB" sz="1600" dirty="0" smtClean="0"/>
              <a:t>Looking </a:t>
            </a:r>
            <a:r>
              <a:rPr lang="en-GB" sz="1600" dirty="0"/>
              <a:t>for a </a:t>
            </a:r>
            <a:r>
              <a:rPr lang="en-GB" sz="1600" dirty="0" smtClean="0"/>
              <a:t>compatible and open-minded partner.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391726" y="466555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22B23</a:t>
            </a:r>
            <a:endParaRPr lang="en-GB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91727" y="5034882"/>
            <a:ext cx="6245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Hindu, 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30/08/1998 </a:t>
            </a:r>
            <a:r>
              <a:rPr lang="en-GB" sz="1600" dirty="0"/>
              <a:t>Height: 5feet </a:t>
            </a:r>
            <a:r>
              <a:rPr lang="en-GB" sz="1600" dirty="0" smtClean="0"/>
              <a:t>10’’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MBBS, FRCS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a Doctor</a:t>
            </a:r>
          </a:p>
          <a:p>
            <a:r>
              <a:rPr lang="en-GB" sz="1600" dirty="0"/>
              <a:t>Hobbies: Sports, Photography, Reading, Travelling.</a:t>
            </a:r>
          </a:p>
          <a:p>
            <a:r>
              <a:rPr lang="en-GB" sz="1600" dirty="0"/>
              <a:t>Looking for a like minded individual who wants to build a family together.</a:t>
            </a:r>
          </a:p>
        </p:txBody>
      </p:sp>
    </p:spTree>
    <p:extLst>
      <p:ext uri="{BB962C8B-B14F-4D97-AF65-F5344CB8AC3E}">
        <p14:creationId xmlns:p14="http://schemas.microsoft.com/office/powerpoint/2010/main" val="156412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11927</TotalTime>
  <Words>3515</Words>
  <Application>Microsoft Office PowerPoint</Application>
  <PresentationFormat>Widescreen</PresentationFormat>
  <Paragraphs>533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Castellar</vt:lpstr>
      <vt:lpstr>Office Theme</vt:lpstr>
      <vt:lpstr>    BALAJI TEMPLE MATRIMONIAL SERVICES  REGISTERED ASPIRANTS GROOMS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BALAJI TEMPLE MATRIMONIAL SERVICES  REGISTERED ASPIRANTS GROOMS</dc:title>
  <dc:creator>TempleOffice</dc:creator>
  <cp:lastModifiedBy>SVBTPC</cp:lastModifiedBy>
  <cp:revision>958</cp:revision>
  <cp:lastPrinted>2020-09-21T11:42:18Z</cp:lastPrinted>
  <dcterms:created xsi:type="dcterms:W3CDTF">2014-01-31T18:52:26Z</dcterms:created>
  <dcterms:modified xsi:type="dcterms:W3CDTF">2023-12-04T14:05:11Z</dcterms:modified>
</cp:coreProperties>
</file>