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56" r:id="rId2"/>
    <p:sldId id="446" r:id="rId3"/>
    <p:sldId id="447" r:id="rId4"/>
    <p:sldId id="451" r:id="rId5"/>
    <p:sldId id="453" r:id="rId6"/>
    <p:sldId id="454" r:id="rId7"/>
    <p:sldId id="456" r:id="rId8"/>
    <p:sldId id="458" r:id="rId9"/>
    <p:sldId id="459" r:id="rId10"/>
    <p:sldId id="460" r:id="rId11"/>
    <p:sldId id="461" r:id="rId12"/>
    <p:sldId id="462" r:id="rId13"/>
    <p:sldId id="438" r:id="rId14"/>
    <p:sldId id="439" r:id="rId15"/>
    <p:sldId id="440" r:id="rId16"/>
    <p:sldId id="442" r:id="rId17"/>
    <p:sldId id="443" r:id="rId18"/>
    <p:sldId id="445" r:id="rId19"/>
    <p:sldId id="434" r:id="rId20"/>
    <p:sldId id="435" r:id="rId21"/>
    <p:sldId id="436" r:id="rId22"/>
    <p:sldId id="425" r:id="rId23"/>
    <p:sldId id="426" r:id="rId24"/>
    <p:sldId id="427" r:id="rId25"/>
    <p:sldId id="428" r:id="rId26"/>
    <p:sldId id="429" r:id="rId27"/>
    <p:sldId id="430" r:id="rId28"/>
    <p:sldId id="431" r:id="rId29"/>
    <p:sldId id="432" r:id="rId30"/>
  </p:sldIdLst>
  <p:sldSz cx="12192000" cy="6858000"/>
  <p:notesSz cx="7104063"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FC70"/>
    <a:srgbClr val="FFFFFF"/>
    <a:srgbClr val="DE0000"/>
    <a:srgbClr val="D42F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288" autoAdjust="0"/>
    <p:restoredTop sz="94660" autoAdjust="0"/>
  </p:normalViewPr>
  <p:slideViewPr>
    <p:cSldViewPr snapToGrid="0">
      <p:cViewPr varScale="1">
        <p:scale>
          <a:sx n="112" d="100"/>
          <a:sy n="112" d="100"/>
        </p:scale>
        <p:origin x="132" y="306"/>
      </p:cViewPr>
      <p:guideLst>
        <p:guide orient="horz" pos="2160"/>
        <p:guide pos="3840"/>
      </p:guideLst>
    </p:cSldViewPr>
  </p:slideViewPr>
  <p:outlineViewPr>
    <p:cViewPr>
      <p:scale>
        <a:sx n="33" d="100"/>
        <a:sy n="33" d="100"/>
      </p:scale>
      <p:origin x="0" y="108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en-GB"/>
          </a:p>
        </p:txBody>
      </p:sp>
      <p:sp>
        <p:nvSpPr>
          <p:cNvPr id="3" name="Date Placeholder 2"/>
          <p:cNvSpPr>
            <a:spLocks noGrp="1"/>
          </p:cNvSpPr>
          <p:nvPr>
            <p:ph type="dt" idx="1"/>
          </p:nvPr>
        </p:nvSpPr>
        <p:spPr>
          <a:xfrm>
            <a:off x="4023994" y="0"/>
            <a:ext cx="3078427" cy="513508"/>
          </a:xfrm>
          <a:prstGeom prst="rect">
            <a:avLst/>
          </a:prstGeom>
        </p:spPr>
        <p:txBody>
          <a:bodyPr vert="horz" lIns="99075" tIns="49538" rIns="99075" bIns="49538" rtlCol="0"/>
          <a:lstStyle>
            <a:lvl1pPr algn="r">
              <a:defRPr sz="1300"/>
            </a:lvl1pPr>
          </a:lstStyle>
          <a:p>
            <a:fld id="{503D1746-C778-4BFB-A5F1-BB15E8AC3056}" type="datetimeFigureOut">
              <a:rPr lang="en-GB" smtClean="0"/>
              <a:pPr/>
              <a:t>13/12/2023</a:t>
            </a:fld>
            <a:endParaRPr lang="en-GB"/>
          </a:p>
        </p:txBody>
      </p:sp>
      <p:sp>
        <p:nvSpPr>
          <p:cNvPr id="4" name="Slide Image Placeholder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en-GB"/>
          </a:p>
        </p:txBody>
      </p:sp>
      <p:sp>
        <p:nvSpPr>
          <p:cNvPr id="5" name="Notes Placeholder 4"/>
          <p:cNvSpPr>
            <a:spLocks noGrp="1"/>
          </p:cNvSpPr>
          <p:nvPr>
            <p:ph type="body" sz="quarter" idx="3"/>
          </p:nvPr>
        </p:nvSpPr>
        <p:spPr>
          <a:xfrm>
            <a:off x="710407" y="4925409"/>
            <a:ext cx="5683250" cy="4029879"/>
          </a:xfrm>
          <a:prstGeom prst="rect">
            <a:avLst/>
          </a:prstGeom>
        </p:spPr>
        <p:txBody>
          <a:bodyPr vert="horz" lIns="99075" tIns="49538" rIns="99075" bIns="4953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en-GB"/>
          </a:p>
        </p:txBody>
      </p:sp>
      <p:sp>
        <p:nvSpPr>
          <p:cNvPr id="7" name="Slide Number Placeholder 6"/>
          <p:cNvSpPr>
            <a:spLocks noGrp="1"/>
          </p:cNvSpPr>
          <p:nvPr>
            <p:ph type="sldNum" sz="quarter" idx="5"/>
          </p:nvPr>
        </p:nvSpPr>
        <p:spPr>
          <a:xfrm>
            <a:off x="4023994" y="9721107"/>
            <a:ext cx="3078427" cy="513507"/>
          </a:xfrm>
          <a:prstGeom prst="rect">
            <a:avLst/>
          </a:prstGeom>
        </p:spPr>
        <p:txBody>
          <a:bodyPr vert="horz" lIns="99075" tIns="49538" rIns="99075" bIns="49538" rtlCol="0" anchor="b"/>
          <a:lstStyle>
            <a:lvl1pPr algn="r">
              <a:defRPr sz="1300"/>
            </a:lvl1pPr>
          </a:lstStyle>
          <a:p>
            <a:fld id="{3201251E-D9A2-42C1-8092-41724C462B23}" type="slidenum">
              <a:rPr lang="en-GB" smtClean="0"/>
              <a:pPr/>
              <a:t>‹#›</a:t>
            </a:fld>
            <a:endParaRPr lang="en-GB"/>
          </a:p>
        </p:txBody>
      </p:sp>
    </p:spTree>
    <p:extLst>
      <p:ext uri="{BB962C8B-B14F-4D97-AF65-F5344CB8AC3E}">
        <p14:creationId xmlns:p14="http://schemas.microsoft.com/office/powerpoint/2010/main" val="37862249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201251E-D9A2-42C1-8092-41724C462B23}" type="slidenum">
              <a:rPr lang="en-GB" smtClean="0"/>
              <a:pPr/>
              <a:t>1</a:t>
            </a:fld>
            <a:endParaRPr lang="en-GB" dirty="0"/>
          </a:p>
        </p:txBody>
      </p:sp>
    </p:spTree>
    <p:extLst>
      <p:ext uri="{BB962C8B-B14F-4D97-AF65-F5344CB8AC3E}">
        <p14:creationId xmlns:p14="http://schemas.microsoft.com/office/powerpoint/2010/main" val="4005174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201251E-D9A2-42C1-8092-41724C462B23}" type="slidenum">
              <a:rPr lang="en-GB" smtClean="0"/>
              <a:pPr/>
              <a:t>25</a:t>
            </a:fld>
            <a:endParaRPr lang="en-GB"/>
          </a:p>
        </p:txBody>
      </p:sp>
    </p:spTree>
    <p:extLst>
      <p:ext uri="{BB962C8B-B14F-4D97-AF65-F5344CB8AC3E}">
        <p14:creationId xmlns:p14="http://schemas.microsoft.com/office/powerpoint/2010/main" val="31362380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CF9512E-2413-46CB-AC53-461FC480ECBF}" type="datetimeFigureOut">
              <a:rPr lang="en-GB" smtClean="0"/>
              <a:pPr/>
              <a:t>13/12/2023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958627-65B5-4DF7-92B8-25A4675EFADB}" type="slidenum">
              <a:rPr lang="en-GB" smtClean="0"/>
              <a:pPr/>
              <a:t>‹#›</a:t>
            </a:fld>
            <a:endParaRPr lang="en-GB"/>
          </a:p>
        </p:txBody>
      </p:sp>
    </p:spTree>
    <p:extLst>
      <p:ext uri="{BB962C8B-B14F-4D97-AF65-F5344CB8AC3E}">
        <p14:creationId xmlns:p14="http://schemas.microsoft.com/office/powerpoint/2010/main" val="1657844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CF9512E-2413-46CB-AC53-461FC480ECBF}" type="datetimeFigureOut">
              <a:rPr lang="en-GB" smtClean="0"/>
              <a:pPr/>
              <a:t>13/12/2023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958627-65B5-4DF7-92B8-25A4675EFADB}" type="slidenum">
              <a:rPr lang="en-GB" smtClean="0"/>
              <a:pPr/>
              <a:t>‹#›</a:t>
            </a:fld>
            <a:endParaRPr lang="en-GB"/>
          </a:p>
        </p:txBody>
      </p:sp>
    </p:spTree>
    <p:extLst>
      <p:ext uri="{BB962C8B-B14F-4D97-AF65-F5344CB8AC3E}">
        <p14:creationId xmlns:p14="http://schemas.microsoft.com/office/powerpoint/2010/main" val="32404212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CF9512E-2413-46CB-AC53-461FC480ECBF}" type="datetimeFigureOut">
              <a:rPr lang="en-GB" smtClean="0"/>
              <a:pPr/>
              <a:t>13/12/2023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958627-65B5-4DF7-92B8-25A4675EFADB}" type="slidenum">
              <a:rPr lang="en-GB" smtClean="0"/>
              <a:pPr/>
              <a:t>‹#›</a:t>
            </a:fld>
            <a:endParaRPr lang="en-GB"/>
          </a:p>
        </p:txBody>
      </p:sp>
    </p:spTree>
    <p:extLst>
      <p:ext uri="{BB962C8B-B14F-4D97-AF65-F5344CB8AC3E}">
        <p14:creationId xmlns:p14="http://schemas.microsoft.com/office/powerpoint/2010/main" val="3112566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CF9512E-2413-46CB-AC53-461FC480ECBF}" type="datetimeFigureOut">
              <a:rPr lang="en-GB" smtClean="0"/>
              <a:pPr/>
              <a:t>13/12/2023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958627-65B5-4DF7-92B8-25A4675EFADB}" type="slidenum">
              <a:rPr lang="en-GB" smtClean="0"/>
              <a:pPr/>
              <a:t>‹#›</a:t>
            </a:fld>
            <a:endParaRPr lang="en-GB"/>
          </a:p>
        </p:txBody>
      </p:sp>
    </p:spTree>
    <p:extLst>
      <p:ext uri="{BB962C8B-B14F-4D97-AF65-F5344CB8AC3E}">
        <p14:creationId xmlns:p14="http://schemas.microsoft.com/office/powerpoint/2010/main" val="839924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F9512E-2413-46CB-AC53-461FC480ECBF}" type="datetimeFigureOut">
              <a:rPr lang="en-GB" smtClean="0"/>
              <a:pPr/>
              <a:t>13/12/2023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958627-65B5-4DF7-92B8-25A4675EFADB}" type="slidenum">
              <a:rPr lang="en-GB" smtClean="0"/>
              <a:pPr/>
              <a:t>‹#›</a:t>
            </a:fld>
            <a:endParaRPr lang="en-GB"/>
          </a:p>
        </p:txBody>
      </p:sp>
    </p:spTree>
    <p:extLst>
      <p:ext uri="{BB962C8B-B14F-4D97-AF65-F5344CB8AC3E}">
        <p14:creationId xmlns:p14="http://schemas.microsoft.com/office/powerpoint/2010/main" val="786954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CF9512E-2413-46CB-AC53-461FC480ECBF}" type="datetimeFigureOut">
              <a:rPr lang="en-GB" smtClean="0"/>
              <a:pPr/>
              <a:t>13/12/2023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2958627-65B5-4DF7-92B8-25A4675EFADB}" type="slidenum">
              <a:rPr lang="en-GB" smtClean="0"/>
              <a:pPr/>
              <a:t>‹#›</a:t>
            </a:fld>
            <a:endParaRPr lang="en-GB"/>
          </a:p>
        </p:txBody>
      </p:sp>
    </p:spTree>
    <p:extLst>
      <p:ext uri="{BB962C8B-B14F-4D97-AF65-F5344CB8AC3E}">
        <p14:creationId xmlns:p14="http://schemas.microsoft.com/office/powerpoint/2010/main" val="628984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CF9512E-2413-46CB-AC53-461FC480ECBF}" type="datetimeFigureOut">
              <a:rPr lang="en-GB" smtClean="0"/>
              <a:pPr/>
              <a:t>13/12/2023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2958627-65B5-4DF7-92B8-25A4675EFADB}" type="slidenum">
              <a:rPr lang="en-GB" smtClean="0"/>
              <a:pPr/>
              <a:t>‹#›</a:t>
            </a:fld>
            <a:endParaRPr lang="en-GB"/>
          </a:p>
        </p:txBody>
      </p:sp>
    </p:spTree>
    <p:extLst>
      <p:ext uri="{BB962C8B-B14F-4D97-AF65-F5344CB8AC3E}">
        <p14:creationId xmlns:p14="http://schemas.microsoft.com/office/powerpoint/2010/main" val="1870000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CF9512E-2413-46CB-AC53-461FC480ECBF}" type="datetimeFigureOut">
              <a:rPr lang="en-GB" smtClean="0"/>
              <a:pPr/>
              <a:t>13/12/2023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2958627-65B5-4DF7-92B8-25A4675EFADB}" type="slidenum">
              <a:rPr lang="en-GB" smtClean="0"/>
              <a:pPr/>
              <a:t>‹#›</a:t>
            </a:fld>
            <a:endParaRPr lang="en-GB"/>
          </a:p>
        </p:txBody>
      </p:sp>
    </p:spTree>
    <p:extLst>
      <p:ext uri="{BB962C8B-B14F-4D97-AF65-F5344CB8AC3E}">
        <p14:creationId xmlns:p14="http://schemas.microsoft.com/office/powerpoint/2010/main" val="1995542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F9512E-2413-46CB-AC53-461FC480ECBF}" type="datetimeFigureOut">
              <a:rPr lang="en-GB" smtClean="0"/>
              <a:pPr/>
              <a:t>13/12/2023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2958627-65B5-4DF7-92B8-25A4675EFADB}" type="slidenum">
              <a:rPr lang="en-GB" smtClean="0"/>
              <a:pPr/>
              <a:t>‹#›</a:t>
            </a:fld>
            <a:endParaRPr lang="en-GB"/>
          </a:p>
        </p:txBody>
      </p:sp>
    </p:spTree>
    <p:extLst>
      <p:ext uri="{BB962C8B-B14F-4D97-AF65-F5344CB8AC3E}">
        <p14:creationId xmlns:p14="http://schemas.microsoft.com/office/powerpoint/2010/main" val="3476126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F9512E-2413-46CB-AC53-461FC480ECBF}" type="datetimeFigureOut">
              <a:rPr lang="en-GB" smtClean="0"/>
              <a:pPr/>
              <a:t>13/12/2023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2958627-65B5-4DF7-92B8-25A4675EFADB}" type="slidenum">
              <a:rPr lang="en-GB" smtClean="0"/>
              <a:pPr/>
              <a:t>‹#›</a:t>
            </a:fld>
            <a:endParaRPr lang="en-GB"/>
          </a:p>
        </p:txBody>
      </p:sp>
    </p:spTree>
    <p:extLst>
      <p:ext uri="{BB962C8B-B14F-4D97-AF65-F5344CB8AC3E}">
        <p14:creationId xmlns:p14="http://schemas.microsoft.com/office/powerpoint/2010/main" val="2928384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F9512E-2413-46CB-AC53-461FC480ECBF}" type="datetimeFigureOut">
              <a:rPr lang="en-GB" smtClean="0"/>
              <a:pPr/>
              <a:t>13/12/2023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2958627-65B5-4DF7-92B8-25A4675EFADB}" type="slidenum">
              <a:rPr lang="en-GB" smtClean="0"/>
              <a:pPr/>
              <a:t>‹#›</a:t>
            </a:fld>
            <a:endParaRPr lang="en-GB"/>
          </a:p>
        </p:txBody>
      </p:sp>
    </p:spTree>
    <p:extLst>
      <p:ext uri="{BB962C8B-B14F-4D97-AF65-F5344CB8AC3E}">
        <p14:creationId xmlns:p14="http://schemas.microsoft.com/office/powerpoint/2010/main" val="2497571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rgbClr val="FFFF00"/>
            </a:gs>
            <a:gs pos="48000">
              <a:schemeClr val="bg1"/>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F9512E-2413-46CB-AC53-461FC480ECBF}" type="datetimeFigureOut">
              <a:rPr lang="en-GB" smtClean="0"/>
              <a:pPr/>
              <a:t>13/12/2023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958627-65B5-4DF7-92B8-25A4675EFADB}" type="slidenum">
              <a:rPr lang="en-GB" smtClean="0"/>
              <a:pPr/>
              <a:t>‹#›</a:t>
            </a:fld>
            <a:endParaRPr lang="en-GB"/>
          </a:p>
        </p:txBody>
      </p:sp>
    </p:spTree>
    <p:extLst>
      <p:ext uri="{BB962C8B-B14F-4D97-AF65-F5344CB8AC3E}">
        <p14:creationId xmlns:p14="http://schemas.microsoft.com/office/powerpoint/2010/main" val="8531279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www.couponbazi.in/price-online/highbeam-studio-ayatul-kursi-islamic-wall-decal-A8390965" TargetMode="Externa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515373" y="116732"/>
            <a:ext cx="9817349" cy="6284068"/>
          </a:xfrm>
        </p:spPr>
        <p:txBody>
          <a:bodyPr>
            <a:normAutofit fontScale="90000"/>
          </a:bodyPr>
          <a:lstStyle/>
          <a:p>
            <a:r>
              <a:rPr lang="en-GB" dirty="0" smtClean="0">
                <a:latin typeface="Castellar" panose="020A0402060406010301" pitchFamily="18" charset="0"/>
              </a:rPr>
              <a:t/>
            </a:r>
            <a:br>
              <a:rPr lang="en-GB" dirty="0" smtClean="0">
                <a:latin typeface="Castellar" panose="020A0402060406010301" pitchFamily="18" charset="0"/>
              </a:rPr>
            </a:br>
            <a:r>
              <a:rPr lang="en-GB" dirty="0">
                <a:latin typeface="Castellar" panose="020A0402060406010301" pitchFamily="18" charset="0"/>
              </a:rPr>
              <a:t/>
            </a:r>
            <a:br>
              <a:rPr lang="en-GB" dirty="0">
                <a:latin typeface="Castellar" panose="020A0402060406010301" pitchFamily="18" charset="0"/>
              </a:rPr>
            </a:br>
            <a:r>
              <a:rPr lang="en-GB" dirty="0" smtClean="0">
                <a:latin typeface="Castellar" panose="020A0402060406010301" pitchFamily="18" charset="0"/>
              </a:rPr>
              <a:t/>
            </a:r>
            <a:br>
              <a:rPr lang="en-GB" dirty="0" smtClean="0">
                <a:latin typeface="Castellar" panose="020A0402060406010301" pitchFamily="18" charset="0"/>
              </a:rPr>
            </a:br>
            <a:r>
              <a:rPr lang="en-GB" dirty="0">
                <a:latin typeface="Castellar" panose="020A0402060406010301" pitchFamily="18" charset="0"/>
              </a:rPr>
              <a:t/>
            </a:r>
            <a:br>
              <a:rPr lang="en-GB" dirty="0">
                <a:latin typeface="Castellar" panose="020A0402060406010301" pitchFamily="18" charset="0"/>
              </a:rPr>
            </a:br>
            <a:r>
              <a:rPr lang="en-GB" dirty="0" smtClean="0">
                <a:latin typeface="Castellar" panose="020A0402060406010301" pitchFamily="18" charset="0"/>
              </a:rPr>
              <a:t>BALAJI TEMPLE MATRIMONIAL SERVICES</a:t>
            </a:r>
            <a:br>
              <a:rPr lang="en-GB" dirty="0" smtClean="0">
                <a:latin typeface="Castellar" panose="020A0402060406010301" pitchFamily="18" charset="0"/>
              </a:rPr>
            </a:br>
            <a:r>
              <a:rPr lang="en-GB" dirty="0" smtClean="0">
                <a:latin typeface="Castellar" panose="020A0402060406010301" pitchFamily="18" charset="0"/>
              </a:rPr>
              <a:t/>
            </a:r>
            <a:br>
              <a:rPr lang="en-GB" dirty="0" smtClean="0">
                <a:latin typeface="Castellar" panose="020A0402060406010301" pitchFamily="18" charset="0"/>
              </a:rPr>
            </a:br>
            <a:r>
              <a:rPr lang="en-GB" dirty="0" smtClean="0">
                <a:latin typeface="Castellar" panose="020A0402060406010301" pitchFamily="18" charset="0"/>
              </a:rPr>
              <a:t>REGISTERED ASPIRANTS</a:t>
            </a:r>
            <a:br>
              <a:rPr lang="en-GB" dirty="0" smtClean="0">
                <a:latin typeface="Castellar" panose="020A0402060406010301" pitchFamily="18" charset="0"/>
              </a:rPr>
            </a:br>
            <a:r>
              <a:rPr lang="en-GB" dirty="0" smtClean="0">
                <a:latin typeface="Castellar" panose="020A0402060406010301" pitchFamily="18" charset="0"/>
              </a:rPr>
              <a:t>BRIDES</a:t>
            </a:r>
            <a:endParaRPr lang="en-GB" dirty="0">
              <a:latin typeface="Castellar" panose="020A0402060406010301" pitchFamily="18" charset="0"/>
            </a:endParaRPr>
          </a:p>
        </p:txBody>
      </p:sp>
      <p:sp>
        <p:nvSpPr>
          <p:cNvPr id="6" name="AutoShape 2" descr="data:image/jpeg;base64,/9j/4AAQSkZJRgABAQAAAQABAAD/2wCEAAkGBxMTEhQUEhQVFBQUFxkXGRgWFxgXFxgXFxgaGBgWFxwYHiggGBolHhwWITEhJSkrLi4uFx8zODMsNygtLisBCgoKDg0OGxAQGywkICQsNDQvLCwsLCw0LCwsLDQ0LC8sLSwsLCwsLCwsLCwtLywsLCwsLCwsLCwsLCwsLCwsLP/AABEIAPMAzwMBEQACEQEDEQH/xAAcAAEAAQUBAQAAAAAAAAAAAAAABQIDBAYHAQj/xABGEAABAwICBAoGBwYGAwEAAAABAAIDBBESIQUxQYEGEyIyUVJhcZGhByOCkrHBQmJjcrLR8BRTc6LC4TNDg5OjsyQ08Rb/xAAbAQEAAgMBAQAAAAAAAAAAAAAABAYCAwUBB//EADkRAAIBAgMFBgUDBAICAwAAAAABAgMRBCExBRJBUWFxgZGhsfAGEyIywRTR8SNCYuFSciQ0FTOS/9oADAMBAAIRAxEAPwDqC+OnVCAIAgCAIAgCAIAgCAIC5HJhbI/qMc7wBKsnwzByryd7WV+Gfvoa5x3pRjzdjH4O1vG6Op3E5mNoOd7lvJJ8QV29vVYvAOLebtl3meKpfLxs48LvzzLioB6EAQBAEAQBAEAQBAEAQBAEAQBAEAQBepXdgXRTute2Snw2XiZ03USyXVenI1upFOxaXPNgQBAEBh6cnwUlU7aIHgHoJFh5kKx/DVvnzdv7deRsw8N/EU4/5Ij/AEdTX0ZGM+TI9v8ANiz8V2dvv/wLZ/dw014+9TfteNsfJ80vQnFQyIEAQBAEAQBAEAQBAEAQBAEAQBAESb0BWyO51FTcLg51am44vuTy/YwlJJXMDSumYILg3e/YGG/idisdPYlBK9S6eX2u+nF3XHlwNW/J6GFwX4Sy1E8zHgBgjYWNGzluDjfabFq6mJrOlhtyCybUbdH+dfU17n1EyvnZMCAIAgNf4fVOCgm+vgZ4vBI8AVY/hu/zp5f2/lE/ZdPfxcOl35GH6K5r0Uzb82e/vMb+S7O35f8AgtXX3Lv7PU27chbFxl/j+TbFQzlhAEAQHr5mNw4hcuvtsrLs3AYWthlOpFt3fFoj1JyUrIyYKdrswfzUiGwaEn9379nLvMXWZj8Wb2sb9yrTwldTUNx3fCzJG8rXuUrQ4uLszILwBAEAQBAEAQBLMGZFSbT4bVZ8JsS1p1W0uXF9q4e8iPKtwRC6c0sLmGIOmkAzjhsS3oMrubGPvEKwKO7HK0Ypa6ZLm+hovmRH/wCTlcC6ol4s2JbFAAQCNQke8XeNXNDd61TxGHpTjCV25XXY728OvZzM05Mj+DTeLrowdUkcrN4AkH4D4rDEU41aE4z4Z8dV2Z8TOWTTRuqoDJIQBAEQNQ9LbcFNA2+b5SbdjWm34lfdk7M/SQ+Y3nLhyXA62wJb9eb5L1ZgeiWfk1TP4b/NwPyWG303hH2rl/Ph3kjb0Pqpy7V6G/KinBPCL5Fexk4u61R4GtAAAyAyHcjbbuwerw9IPhDWYHsHVaT5kq6bMjJYOCfX1NEldsu6I/bBDDMHskdLG2QxPbgsHgGzHtvhte3KBv0hTa1ejRq/JndPKz1TT4u2az5mhJtXRMUOnI5HCOQGGU6o5bBx6cBBwvH3SVtShUjfKS5rPz1R5oZr6O5JvYfPoXHr7ChWrSnGbSab52fBLmrG1VmlaxhyCxsqziaUaVRwi335EiLurlKjmQQBAEB60XWylSdSW6jxuxddDhGJ7gwduRXew2wK7+uo9xLnk/yaZVlosyzU6eghaC91icmgDFJIddmMGbirFh4KlHdhrxlpxuR5Z6mBN+0VNuNxU0Bz4tjvXvHVkeMox0htz9ZRsTtWhhZZxc+q089TKNNy6GZBTxxtwRRtjZ1WgAd56T2nNVjaG0pYx3eXTguz3+CRCnul2PWO9Q8LK1eDf/JepnLRmtV9Fxc0Dx9Gdg9+8f8AUr1Vi3GcVyfoRVLJGxr56TAgCAIgaN6aJeXSsH0WPd7xaP6Svq1koxjHSx2vhqP01JdV+SI9Fk9qmRvXiPi17SPK64+3Y3wcu1epN25C9GMuT/DOoKglYCAIC5TjlDK/Yp+zVfEK0d58k7e7amFT7TQ+HsrjJMGm5w8W37xGAeZV5jTcZRpyle2V2aE/pub05gaGtbezWtb3YQAqbtjExr4l1IN6K6fB8l0NtKNo2ZangZI0skYHtOwgEZbc9R7RmtGBx0sK5Si3d8red/fU9nBSMeF09P8A4eKoh/dvd65vZG92Tx9Vxv27FZ8HtelXyn9L0T4N/gjypOOhL6O0lFUNJZnY2c1wLZGHoc05tK61SEJx3Kiun7uma1zRTLSnL9ZDpVVxmx6zcd3TPholo5NK17efaSY1UYqrrN4QFTIyb22KTh8LUr33OH5djGUlHUjdPcIYacNa0Y5trQcgfrfrYrhQ2Vho0qUpx+tJNrr198ER96Tb5Gq0VdVV8ruKIIbz5XX4mLO1gB/iP+qDszIXSq/Y61Z2ijy6X0x1Nu0XoiKnF2l0krufLJm93YOozoaLAKs7S2vTnaOHb3eKzV/fkZ06T1kZirbk2SAvAVRc4d4UnBqLxEFLTeXr0MZ/ayxp6k9TIf3fL/23B/wC+gTp7tTdef55kFO6Lzm2Xz2vhp0ZOM1azsToyTR4tBkEAQHMfS1NeuDRqZCxvjid8wvqiSSSWlloWX4fjbC35yf7GD6NpLaRhGx+Np3sd+S8nTjUThJXTVrczftqN8HN8rPzOw1Qs45Aasgvn214bmKktxR0yWiy7EU+k7xLS5psCAv0TrPC6uxKny8dB+80aqyvBmi6Vix1UYP06mPwY/jHeTCrlKsqcpVXpFN+Bqf22N3mkxG6ouOxTxNT5knz588tfDsRvhHdVi2oRmLrJTkuJ5Yx6qiDy1zXOimbzZGa7dV41SM+qdxC7+zNr/IgqU81fw04+OXmkaalK7ujKpNLFrxFUtEch5rhfipf4bj9LpYcx2jNXBwcVvRzTIt+ZmVFNfmjO/cq5tLZCqxTw0FvXzWSy6ace8306tvuZhujI17MlWauEq0k3JaOz6MkKSZCcJtNCNrmwusLHHITqbtsfmrth8Dh8HJ/Iu2+L9DRdyzka5wf4KOqvW1JdFTnMMzbNNtu7bHGejnHs2yKmKw+Hg5VJreXC/Ewe9J2SN9hAjYI4wGRtAaGNADWgC1gBkqfi9qYipKS33aSzV78Oll5G+NOK4Hi5JtCAICqM5jvW/DS3a0JWvZrLTiYyzTM2piDxK06njycy35r6RXe84z5pPmQI8iLoZC6CFx+kxp17cIv53VN25SnTqu7yk21n0XD2yXRaaLq4RuCAItQcc4e1GPSFQQbgODfcaGnzBX1OKsre9C4bJhuYOC6X8WWOB8+CupnfasG5xwn4rNfcjZtKG/hKi/xfkdyr+eVQtv/APvT7vQotD7EY64xuCAuQHPuB+C6exk3jIW92Rrq/YzVXQYq2mHV46U+yzAD4yBWjFythKz/AMbeLNEc5JGzKiEsIAgCJtO6BRUxNkYWPAcw62nV39h1G6mUMfXoyThK1vDw04GDgnqWoqp9LlI4y04/zScT4s7Wm6zPr7NvSr1hsTTxK/ptbyWaXbbL1Ick46ktVNaRckDIWcdW8qLj9nLG53Sla12uvPsuZQnudhr3CLQodxjW5YwSOwuzHmptdblW67TyMrqxn0k/GRMk2vaCR0HURuNxuVP2thVSqSldtt36KPDh1tllfLtkUpXRcXGNwQBAEABWUJuElKOqPGrmZROzPcPL/wCq4bHryqYd34O3kv57yLVVpEVo1lmOblyJZW7sbi3yIUD4gptTjPLNLtyy/BnQeVjJVcJAQAL2Ku0eM4TpmTFUTO60rz4uK+pxyRfMNHdowXRehZop8EjH9R7Xe6QV6zOrDfhKPNM+gqu2I4dS+fbZjSji5Klplz146nz2lfdzLK5ZsCAqeLMLs8h8V39j4W9RVknZX7NOf4NFWWViF0WwOq5Sf8unYB3ySOJ8mNXX2juPByjLjmu2Nv3NUL75MKkkwIAgCAIC9TkjFbotnqzy/JWD4dVRV3KHDXsNFe27mR/COISuipSPVkGSS2XIZZrG5arvIP8AplWPGYz9NRlWtxVu9/tcjxjvOxJRWdlb9fr4rk7JxUKsHSSzWfdkrdxtqRazMGnbxbpYranCVv3ZL4hueD7wWW3FF4SLtmpWv05eIo/cXlUCUEAQBAEBWyTDn228Rf5K0bBf9Gouq9GRq2qMWGT1kw+u1/vxtHxaVj8QSk4UuX1fg9oasvqskgIC6H4Y5JMvVtc7cGk/rvVm+H8Oql5qycXfjpbwfHx8dUlvTjDnl5nzwTfM7Vb0fRllkCvHoDvtHNjiif142O8Wgqg7cVsbPK2nofP5w3Jyjyb9S6uSeBAWNNT4YR2m3zPyVy2Um8PvcFlx1dm+NslZEaS+oj+C5xftL+mQMHaI42ZeLnLza2VFK9vpb7c0reGenA8h9xLqnEoIAgCAICmonEYBvm42Gz9f2Vs2PhVSpyrX1yWTXaRqru7GHouXjTNPse7i2H7OE4b73mXyTbjtRjCz0v4ta8eGp5R1uSdM6x78vyXK2NiPk19cnk+/9nxNtWN0U6TAa+GU6r8U7sbJaxPc8N8Vbq1CNWnKnLz6cfC5FTs7opeMyqBiI7tRrkTY6Hi0mQQBAEBTVj1EjuqQfNWv4fp3o1ZdnH8W87kat9yRE6InxVD/AK0TD7j3A/jC3bUofNoRdr2l2arnos9bnkHuyJkhVCcXGTT4Mko8WJ6YvCKbBo+sP2bm+8MPzVz+Gf8A16uXHXuMsLDextJdfTM4OrEX8IDtfBGXFRUx+zA90lvyVD28rYx9i9CkY6O7iai6+pLrjEUICF4Y1OFsLL9J7rq87PTjg4Rcr/i+dvNEf+5sp4Ej/wANjjrkfLJudI7D5WXH27W/rfLT0SVu6/q/AypLiTirxuCAIAgFlnGLtvHhqfDTSpEjmx5loDWDpkfYNHvEeK+iKnD6Ywyjr45sirKN2bNQ0jYYo4m6omhg7bDM79ape0cSq9SUpPO+XK38WN9ONkX2usoFKrKlLeiZtXMmog42F7DkXNOfQTqO45q/4Ku6tGFV6tZ9vEhTVm0YVNKZGNfbW0X1mztTh2WNxuVU2vhqkcTNqL3eeby4ZvTs4cCTSkt1Fa45tCAIAgKakXilHSx3iBdd3YlSMau6/wC7K+lsvO+nTvNNVcTTeDtZarhHXbLF4gSD/rVixEZPD1IxV21x7feZhLVM3Uqh1ElJpO5IWh4sD0170hz4dHyi+b3xt/mxf0lW34aS3Kjvnll78u8n7JhvY2L5Jv8AH5OPK0FyCA7J6NcLtHAm92Pe3zxD8S4m2MBhpUJ4mae9wtfuy5FK2y5Rxtlo0n78CeVFIYQGm8PZrOB6kRPxKvWzYpYWmklpw45+pHerNm0NScVTwR9SKNvgwXPiqztq7x1R2tn+DZS+xGYuWbAgCAICtrw1rnkXwg/287LvbCoRnV35R3ra9ltXnz6PPsNNV8DRNC05nr2F3NixVD+8cmIH2ji/01aJ1NylOryXr69hrlwibwV88qO8m/QkoLA9M2ld+X68lctj1t6luNrK1vDP8ESqsyOpoMEk8Y1A8cNnJkviHbZ4cfaCy2vhJVaTrQ/tWedslplx/wBClKzsy4qWSwgCAICppyIIvfxU3B4j5Ttu3zWed1nw4ZrIwlG5zPRknF1cGLU2drT7d4v6lfJU4TUoT0ad+yxok8ro6ZIbk96+e4qanWnJcW/UkRySKVoMjTfSnNalibtdNfc1h/NXD4aS+VN8b/g7Gw43xEpco+rOXqylpCA6v6I5r0dQw7JMQHewfkoW0pR/RVYu17OyfT9io/EEbYmnLp+Ta183OYVNaTqC3UKE6srRTfYYtpGocM6XE5wI55ji997Y/mr9hqfy3CnySXgRnL6WbhNrNrblR8e1KvKSsr8Fov35343JENChQzMIAgC9iruwMbSp9UQPpfD9X8FbNi0FToSq2f1ZJvktfMj1JXlYiuCNNZs01s5ZMLT9nDdgHdj4w7wte3MS6cadFL/K/O+VrHtNXbZPFVict53NyCxPS7TMu4C9r38di6uxI72NhG9r378tDVW+xlivms6KQZXJhf2CS1vB4aN5VuqqUqFSktXFojLJplbhZUGrT3Hb8NepNTueLUehAEAQHM+F7OJqJnNFsDxKNxEoX0qi1JRaTSaWvVcSI/tOmuN8+lfO8SnGrJPm/Ukx0QaLkDpWNGm6k1BcX70PW7K5z30uktfTsOxr3e8WgfhKveyMBUwdOUKmrd/LvLB8P2lGc10XvxOfLrFiCA6L6IZf/baeqxw7wXD5hc7asYSwlRz4LLXXu/i2uRW/iGP/ANUlza9DfV87OEXqQjEL9IXU2POEMVDefFdnvgur5GqqnukXwjp7zUrevUBx7omOl/E1quNV7sak+SZFXBEhIbk/NULFzU6rav369/DwJsVZFKjmQQBAes1hbsOr1Yrr75ep5LQjOE9UQx5bm4ANYOl7yGMHdiI8V9Acc4wb0Wf556EFczNo6RsMUcTObGxrQTrNhYu3m5VO2vioYitv042T4vV2y7l07+JKpRcVZl1co2hAVwusR+rdql4GrGnWUpOy5626rryfAwmrow9JuuZGA2EgJaeg7DucLq7QxMKz+dT0bfkyJutZMvwVPGRxvsBibc9h2g9xy3KrbahuVlGyyvmuN3dX7ml+WSKTuipcc3BAEAQGm8PqO82Y50YHkW/JfQ6DmqUN9JOyyXTTmRlZ3sbLoKQvpad51vijJ78AuPFVHa+FlSxM5cG7q3XP8mylK8bEhCOU3vHxUTAx3sTTX+S9TOf2s5f6XZsVfbqRMHjd3zX06r9xZ/h6NsJfm2aUsDuBAbp6Kp7VUjevC7xa5p+F1z9qw3sJU7L+BxNuwvQjLlJeZ05fOismRRc7Xb5rtbDiniV9Vn2Xvxa0y01yNNb7TA0pnWRfZwyu3yOYweQeu/ter8vBTs85NL9/I00leaL5KpE5ym7ydyWlYLE9CAICsCwLsrAXXb2Tg3WqRk7Wj9XXJ6c+XRGmpKysQEB42riYebGHTv25gFkTT7RLv9NWiU6cYSlUdrppX5tEezvZE4vnhOCAIAgMLT0ZELZR9B9j911s/HD4q47GhfBX5SfH8cCNP77FvgtIH8bH1Txgz1CTXbucHe8FvxeAWKtJq9k1ra3J++VjFS3MiRVHZLCAIAiBH8LqXFxbtpBvbsOrzX0XWlGbtd5u3B5ZZctCHB2bRa4JP/8AEa3LkPkZsvZsjreVlXduStJ5L6t3lfThxWa7zbTRMQc5veFyNn3/AFVPd13l6myf2s476Q6jHpGoPVcG+60A+YK+lyd5MuOx4bmCprpfxZrixOmEBsPo/mLa+G30sbPeY63nZRcdFyw1SMVduL07Dm7WipYSXSz8zsTmkaxZfOKlGdN2mmu0p6aehepXgEk7Au1sBL5s207pZcuWfiaa2iI1px1VQ8amMgj3+sefxtXS27GUsHFpZKWfhY10fvMtU8lhAEAXqTbsgeVhPF4ek/q/mrnshzhgnGVvufb1v70SIlS2/cieDjbiWb97IQ0/ZxXY3cXcY72lA25iJQ+XSi9M32vTy8zOir3ZLqtEgIAgCAqk5cborA4wW36L6vA5rvbK2pKjagoJ7ztfO9m+Hj3mmpTv9VzS9CVpiqIy7k3Jhf2YzYeDw3xKs095QnBO10/fAwkk7M3JfOySEAQBAeVIxttYaz5i/wAlbNkYt1oTp2SSz8faI1WNmmR2hI8BqGdEoeO58bPmHeaw25CHyYzaz08H566ZcXmKTd2SsHOb3j4rg4C/6qnb/kvU3T+1nD9KASyzyX50sjhvcSvok6j3i8UH8unCHJL0IpbiYEBJcGZsFZTO6Jo/DGAU45kXHR3sNUX+L9DvNfGGkAdCpO38LDD1oxhpYoNCTksyK01U8WwW+k62fZr+Kl7Iw+4qk433XZK/Na+DE/qsjD4Ky445pf3k7yO6PDCPwO8V5t2a3I03qlfxfHlkn4rqeUlmyYVWJAQBAVRgEgE2HSpGEpwqVownLdTebMZOyui3pp+Cne5vOdyI79eQiNnmQVf1hoUVGlHSPHzbZC3m8zyCmbExkbBZrGho7miwVL2rV+dW+ZbX04eX5JdNWVitcw2BAEAQHrdYWyg2qkbc0ePQ1LhdQETPI5PGgSDscddu5wvvX0HfclGq1beSduTI8NLG2U1WJaeCQCxewEi+o/SG51wuJ8Q0qNOnSVNWyyz4dl799hRbu7hVUkhAEBephmd3xA+asPw8m6tRW/t/KNFfRGDJFgqX9D4mHex7wfJw8FM23C+FT5S9V/owov6jKJwxyyHVGx7t4aSo3w5gvmVnXksoaf8Ab+De/qnGHNr1OJUEF4lZZv6i71Z2qEXLGWmxUqMrolxldFCyMi5BLhc1w1tcHeBujMZx3ouPM+h9IEFwI2gHxVO+JlBYtW1tn77j5zQTUWupqHD+tAMLRkA0uOfScz5Lu4ScKmHi4Ky7b3b1er48OBgk03ckuCcWGhpwRmYxIe+QmQ37butuVe25WU60oLhZZdMnfrwv0NlJZXJRV83BAEBXG07NZyG/K+7Wu5sPDb2KjN2yzt3Oz6r0djTWl9NixpRmOeKMcyBpmcO0+riB/wCQ+wFZ9oN/o6s1y9f9EeH3pFxfPLk4IAgCAIAvYycXdAw9M0hkYHXuWm3bY/3AVo2PXqVoTdSd2ravP+DRUtFqxhcGg5plhP0Txjfuv5wHtAn2gvdsYapXjGcM7J3z049mfnY8hJJkyVVpRcXZm8Lw9CAuREZk67Zd97rt7ClSjXbnrou1s01r7uRb0qLTQnrCRnk1/wAGOXd2nQdXCzS1Vn4PPybNNN2kjG4RTYdH1ez1TxvcMPzWPw5N/p5xta3m3z7NLW6k3Cx3sZS/7LyOYaIhtBddCo/qZacRK9WxA6T1qRROhQ0MNbzeCj0B3+llxwQPH04mO77tGapfxFTUcRGySur9vU+fSju1Zx5Sa8zn/pOqi6Z9hm2KwHaW5DxI8VaMPOVWEHNbraWXvpmRLWTN/p4sDGs6rWt90AKgYyo516kucn6kmCtFFxRTIIAgMh84YGdJF/HL81fsBCFHAwcdZK9/x5EKbbmyL0PUcZx0/wC/dyf4cfIj3Gzne2uXtbH7jlh08t3Ptefpbv6GylC/1GYqqSQgCAIAgCAvQ2sQbZ5dv6vbwXc2NXhRbct3vsnZrOzeudnbp46aqb0MCthMT4pRqJ4t33ZNV+54YrHVhKVKcI5trJc2s1pz5cSOnmmZTxmb9KotdSVWSlrdk2Oh4tR6EBk0DLkjsVj+Gqe/iH0SfHg/epHxDtExdMc2B+1krP8AkBi/rVgrRbhUilf6X04GlapkT6RanBo2QC15HsZ4uB+AK92W4rCtK175295HV2TG+Ni3ok35GoaOgtT7l6zs1al6prekYL3WynKzOnRnYh1MTJ1zxAdu4HTcZQUpGZawsNvqvLQPIKpfENKVWtDci21HO3blco2PioYup1d/FGmaYbx2kGN61TE32WPDj/K0qw0V8qCTf2x1fRcWcyWh0l2sr5zUTU2nzJS0PFgehAXIW3NvibKbgKMatXckk783b3fQwm7K5pnCfSbnSmKInES2Fh6HPOHFuvi3K7woxoxjTb+mC1fJZs0PNX5m4fsoiAjaLNY0NHcBYKn7Zg4Yyalrr45m2k7xR4uWbQgCAIAgCAIgZlZS8ZE+MnntyOqxOo94K+kwUlGE3q0npbyID4owKaTHG2TrAEjodqc3cbjcqbtTA/KrTlF5Xvn15c9fLxlU53SK1yDaEBXE8g3GtSsHiKlCpvU279Hbx6GM4prMt6YzpZD1Rj9xwePgr1SqfNUZv+5J+KITVsjVPSxNanp2bHT391h/NNnU3Tw7i/8Ak/FZPgr53zOxsp/1pS/x/Jh0jL04t0LZu5Epz/qmrV0RuvInYozTRB1MJaexSoTudCFRNGOSthm2dh9FDi6gN7gRySbxyXEeZUDEYB4iqpXaSWduOeafHTTkUrbUlHE5cUiE0PDi0lCXC+EzSn2YywHuu8LHEVIRw9SVRXVtOZzGndJG/r55K18iSF4ehAW6qqEUcjz9FpI79i7mwYqWIs+GfDh3ft42NVXQ0HgdE6etMh5sDS8/xJbsYB3N40+CsO1asqWCnNauy8dTWs5JHQybqi1Juct5/uSErHiwPQgCAIAgCAIDNp6i9gdnzVy2VtL9Qvkvgrrrnzu+ZEqU93MjWMwSTR7C4StHY++ID2g4+0tXxBC9GM12Pu0z737R7Redi6qkSggCAymxh8b2dZpHi235q+YCalhaUo8vNZEKf3M0r0iULpdFQTtzMOCV33XNwu8Lg7iurRwqo02k73bfj+2RLwFfdq2fFWIPg1phrosJWFrZE2qnvXRZ0lCDey1ONiZQr2IGcDO6ySJyxFiHrHNGpb4X4mxYls7pwC0U6n0W1rxZ8gdI4bRxmoHtw4Vvf00myo7QrqtiXJaaeBF6CpsNbI4jmQNH+9ISf+oKubQxPyMNd3+qVsuz33mqP1SNkKplRxc246XJK0PFgehFqCD9IlYGQsjb/mG57hl+a+jYejQp0lKl/dz6emediGm28yz6O6UNoTLblVEhkv8AUHIj3FrQfaXL29Wg8O6O67xaz7Vn2a2M6d9+5sSppJCAIAgCAIAgCAvUus2Nri3iQuzsSTjXbTSvZZ9ZI1VtDGr5hjhk6HGJ3YJLAHc8N81aqlONSEqc0tHrzWhGTs7ouyDPVZUXFx3arW7b30y8CZHQpUYyCAz4Hc3Vm229p/uV9AwNSNTBU2rZKzIM1abLOhaccTJA8BzWvkYQdRY4lzQezC4BdyjJSpo1XcZXRx/hbwOn0dIXwNfLSk3BALnR/VktsGx3j26507HYoYhVVnr70IVnCHLpWn5ZvSMCp0mZD0XXqhY2Js3fgD6PpJ3snqmlkLXBzWOFnSkZi7TzWX6dfctsKblnwImJxvy1uxd2/I7LOOTZe4l2ptHHjqapRMBnqnjVxjIh28UwE/zPcNyp3xB9NKlG/NkqhqzPVXJIQHrW3W2lRlUf0+vv+TxuxofDjFUVIiac3uZA0jYZHBpI7gS7cvo9KMt6MJO7WpF0jc3tsIjAjbk1gDQNQAaLDyCoW0KtX59SEpX+p+PYb4JbqYUA2BAEAQBAEAQBAVMdY3+K3YevKjPfik31zMZK6sRGm3WLmXsJWYgegnLycL71eMPNypU6nOKffxIrjm0SFHU8bGyS1sTRfbZwycNxBVX2th3HEy3YNR4avK3N+nA30n9OZdXJNoQFwyusAMyzlADbYZjeL+Ss+x9o1ZzhhZW3bO1lx4XI9WCScjKppRiEjSCx7QDbVlzXeZB3dCtGGq7kt2RGkr5kkumazX9I8CNHzuxSUsRccyWgsJ7ywi6x3IkmOLrRVlLxz9S/ongnRUxvBTRsd1sN3bi65CKCMZ4mrPKUvx6EysjQRentJCCF8lsTgLMbtfI7JjB2k2CgVpqcrLRGaVkRmjaIQwRMvifYukd1pHkukPdiJt2WVO2/iqFdwdJp5a8e/wB+PCXQi43uX1XTeEBfp3WDu7o27FZPh1KUpqSTSV9PDPh+SPX4Gr6OoL17Xm1oGGTP95LdjPBokO8LuzxkcNHfbV3pfLtNbW/kbE85lUOvLeqSfN+pLWh4tR6EAQBAEAQBAEAQEbwui9RHIOdEc/uPy8jh8VetnVacsJCnf6ors1fDnbLxIuam+TMTgbW4mzRH6JEjdWp+sDucHH2wtO1Ir9O29LW4arOOvVvTsPVlLInVSySEBXDJhIOuyl4HFvCVlWSu1fXqjCcd5WMWWd0JL2tL4nEl7GZuYTcl7G63NO1ozvmAblWzB7Rhi43qSip30va/IjTpuLy0JTR+lGSMDmOa9h1Fpvu7D2LsUsTKn9M0anG+hnNqWnapkcRTfEx3WePqmjaksTTXEbrIvSun44W4nuwg5Aa3vPVY0ZuPYFDniZVPpgZKKWpFU0Uk8rZ6hgYGX4mEm+C4sZH2yMpGQA5ovtK4eM2ioXpUrO6zfPpHm/4N0IXzZnqmMlhAAFlCDnJRXE8bsZVLGL9wue85fC/irnsfCKjh5S4yfK2mq7PAi1ZXkQ+iOW18/wC/kLh2RgBkY3tbi9tc/wCIJJ7kF/br2tX8e8zocWZyrRICAIAgCAIAgCAIAgPW0jZQ6N3Ne1zTvFr967WwIKeNinyfoaqztG5zrRdW6lqeWCCwuikGfNJFz26muHSO9WvE0PmU50XldW/Z5Gu97NHRzHkCCHNcLhwzBHYqdi9lVcNUUZtZrVX95G2NRSRQuWzYEB6CsqclGSbPHoYVXouN7+MGOKX95E7A4/eGbX+0Cu7Q25OklCS3o9dVnwfZ3GmVFPPQtiCqGQqWOHTJACf5HtHkpUdvUH91Nrsaf4Mfky5lLqOodk+qwj7GFjTuMhfZe/8Az2GTypyt2rvy/wBj5MuZeoNFQxFzmtc6R2RkkcXyH2jqHYAAoOL21KvGUErRei/fmZxo2zMxcO5uCAIC4xmo/ruy6V1MDgKlaUJwz42zys+LWlzVOaV0y1pqcthLI8pag8WwDMguFi72GXcfuq9JQT3aa+mPBfgh58QxjWta1osGgADsAsAvnmMxKxFR1LO7beb8PAnRjuqx6ohmEAQBAEAQBAEAQBAetcQbjIrOlVnSkpwdmuJ40mrM17hZwfNRaaH/ANgZFpNmytGoXPNeNh1bDsItezNq0pU40q0nvt6666X92RolBxd1oazBp2oojgma6EXBwzNs2/Y7Nh3FduthlNblSKklw1/gwUk80bLo/hhG8DEwd7TceS589mYN/wBls/atwXZbvM7y4MnafSMMoOEgOJFhqUHF7LTpzdKKbbVrZNacPXPiFJpq5ekjLTY61W8ThqmGqOnUVmu/0N0ZKSuilaDIIAgCA9a0lSMNhK2IdqUWzGUlHU9lqo49YxHf+gVbsPsrDUH/AFUpcLa9/R8+HYRnUlLTIhNIcJoo+dgj+++3kStn/wAdg27xo+cn+T3elxZbp9PTS5QQSS9GFhjZ/uS2bbuup9OlNR+XFKK5Ky8jW7a6kpoylc08dUODpyMIDL8XCw5ljCc3E5XdtsNQC5OL2rhYR+VTk73zautPVPwdzONOTzZkqmEsIAgCAIAgCAIAgCAIAgAK9jJxd0eMucec72N9YIFvBdKntfE06rqxau+i92/kwdKLViJqeDlHKSXwRtcfpxt4t/vRkFdDD7exE3/Wmrf9U+7hl5mDpJfaQulNBupbPZIZYXZcq3GRk6g4jnNOq9rjK973VhjUo1qaqUmr2zV9O7Uwi3fdkTvBzSIlY9shJkjAselhBwk9xBF+5c/aWGw06M69RNztZa8Flf8A3xPYuUZJLQz1SySEAQALKCTkk9Dxl+RotlkNtz0az8vFXvCUKeGoJU005pN3ZDk3J58DXqai/ahxkjnsgP8AhsYSwyNv/ivdrwu+i1pGWZOdhji8XTwkd1r63pyV+3J+7iMXLsJCj0XBCTxUMTD1gwYj2l2sneq9X21i7uCll0SXpxN6pR1MzjD061zv1lbNb2uT04mzcRSo8pOWp6F4ehAEAQBAEAQBAEAQBAEAQBAEBTLRiZrojkHtI7jbI7jY7l2dh3ljYRWjvfwNVXKNzQdFV5gnaX8nC4xyDoaThff7pAd7KtlShGpGVGejy7OprbyujotRFhNlS9pYH9JU3M+/t/Jtpz3lctLnGwIC7DHt6PC98gu3sfZ7r1I1LZRd78Mmv9mmrOysYmnTjEdM3PjyQ7PVCwYpSei+TL9Mits5ye9VSvZXtp2ZkW3AyHvvbIC3w6FQ8Xi/1Ft5Zrje7fb2cPyTYx3SlQzMIAgCAIAgCAIAgCAIAgCAIAgCAIAgLkEmFwPQpmz8V+lxEavLv/KMJx3o2NL4f6OwyCpa31cxwv7HgWF/vAeLe1XjD4j9XS+etG37dvehHX0vdJngdpQ1MfFPcOMhba51uj2HtI1HcdqhbT2bUx7jOMkt1Z38bmUZKn3kuqQST1jbmy20KLrTUI6s8bsrlU8uABpOfRfIfrNXTAYarhKG5V+58L5Ja9nEiTkpO6I3RE3GudUm+F/Ii7YW35ftvue0BqibYxCofLpvtfW6aXFe+wypRvdmeqiSggCAIAgCAIAgCAIAgCAIAgCAIAgCAIAgKKqnZLE+GS5ZJkezocOgg2IPYuzszaP6Zbu9k3nytz/iz7TVOF8zm2kqabR84DnWz9XKBZkg6OgO2Fh8wrpKmnHejnFryZpUk8mbNQ8NGEASx2PS3Udy5lXZWEmso7r6dO/xzMk5LiZVRwwhDfVsJPWdkB/ZZ09n4SlFWheSd7++HR3H1PVkboxsle4kkilv6yTMcbtMMJ2g6nPGVjYZm4lVakKEfnYh9i58TBq/0xNyncCeSLAAAAZAAagBsVK2ti44rEOrHR9vhn52yvpzcilHdjYtrmmwIAgCAIAgCAIAgCAIAgCAIAgCAIAgCAID0LKn9yPGeygPbgeA5riQWuAc0joIOVsyupR2hiaSjuTavJ+/N5dTW4ReqOTcP6COkltTAxtIJsHOLQbDUHEho7BkrtgJOvR36mb8OC5EaTadkZvo60XFVYn1LeNLHckOLizLVdl8Lt4K07Tqyw1JSpZNvt9T2H1OzOnvdr7rdlragNip2JxFSdWcpO7az/8AySIxSSLS5RtCAIAgCAIAgCAIAgCA/9k="/>
          <p:cNvSpPr>
            <a:spLocks noChangeAspect="1" noChangeArrowheads="1"/>
          </p:cNvSpPr>
          <p:nvPr/>
        </p:nvSpPr>
        <p:spPr bwMode="auto">
          <a:xfrm>
            <a:off x="155575" y="-200963"/>
            <a:ext cx="304800" cy="3613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71547" y="261789"/>
            <a:ext cx="1905000" cy="1879600"/>
          </a:xfrm>
          <a:prstGeom prst="rect">
            <a:avLst/>
          </a:prstGeom>
        </p:spPr>
      </p:pic>
    </p:spTree>
    <p:extLst>
      <p:ext uri="{BB962C8B-B14F-4D97-AF65-F5344CB8AC3E}">
        <p14:creationId xmlns:p14="http://schemas.microsoft.com/office/powerpoint/2010/main" val="2863400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23484" y="1538657"/>
            <a:ext cx="4429151" cy="2939339"/>
          </a:xfrm>
          <a:prstGeom prst="rect">
            <a:avLst/>
          </a:prstGeom>
        </p:spPr>
      </p:pic>
      <p:sp>
        <p:nvSpPr>
          <p:cNvPr id="5" name="Rectangle 4"/>
          <p:cNvSpPr/>
          <p:nvPr/>
        </p:nvSpPr>
        <p:spPr>
          <a:xfrm>
            <a:off x="286402" y="219123"/>
            <a:ext cx="800219" cy="369332"/>
          </a:xfrm>
          <a:prstGeom prst="rect">
            <a:avLst/>
          </a:prstGeom>
        </p:spPr>
        <p:txBody>
          <a:bodyPr wrap="none">
            <a:spAutoFit/>
          </a:bodyPr>
          <a:lstStyle/>
          <a:p>
            <a:pPr algn="ctr"/>
            <a:r>
              <a:rPr lang="en-GB" b="1" u="sng" dirty="0" smtClean="0"/>
              <a:t>24G23</a:t>
            </a:r>
            <a:endParaRPr lang="en-GB" b="1" u="sng" dirty="0"/>
          </a:p>
        </p:txBody>
      </p:sp>
      <p:sp>
        <p:nvSpPr>
          <p:cNvPr id="6" name="Rectangle 5"/>
          <p:cNvSpPr/>
          <p:nvPr/>
        </p:nvSpPr>
        <p:spPr>
          <a:xfrm>
            <a:off x="286402" y="588455"/>
            <a:ext cx="6096000" cy="1815882"/>
          </a:xfrm>
          <a:prstGeom prst="rect">
            <a:avLst/>
          </a:prstGeom>
        </p:spPr>
        <p:txBody>
          <a:bodyPr>
            <a:spAutoFit/>
          </a:bodyPr>
          <a:lstStyle/>
          <a:p>
            <a:r>
              <a:rPr lang="en-GB" sz="1600" dirty="0"/>
              <a:t>Hindu </a:t>
            </a:r>
            <a:r>
              <a:rPr lang="en-GB" sz="1600" dirty="0" err="1" smtClean="0"/>
              <a:t>chettiar</a:t>
            </a:r>
            <a:r>
              <a:rPr lang="en-GB" sz="1600" dirty="0" smtClean="0"/>
              <a:t>, Indian </a:t>
            </a:r>
            <a:r>
              <a:rPr lang="en-GB" sz="1600" dirty="0"/>
              <a:t>Citizen</a:t>
            </a:r>
          </a:p>
          <a:p>
            <a:r>
              <a:rPr lang="en-GB" sz="1600" dirty="0"/>
              <a:t>D.O.B.: </a:t>
            </a:r>
            <a:r>
              <a:rPr lang="en-GB" sz="1600" dirty="0" smtClean="0"/>
              <a:t>07/05/1986 </a:t>
            </a:r>
            <a:r>
              <a:rPr lang="en-GB" sz="1600" dirty="0"/>
              <a:t>Height: 5feet </a:t>
            </a:r>
            <a:r>
              <a:rPr lang="en-GB" sz="1600" dirty="0" smtClean="0"/>
              <a:t>4’’</a:t>
            </a:r>
            <a:endParaRPr lang="en-GB" sz="1600" dirty="0"/>
          </a:p>
          <a:p>
            <a:r>
              <a:rPr lang="en-GB" sz="1600" dirty="0"/>
              <a:t>Qualification: </a:t>
            </a:r>
            <a:r>
              <a:rPr lang="en-GB" sz="1600" dirty="0" err="1" smtClean="0"/>
              <a:t>B.Tech</a:t>
            </a:r>
            <a:r>
              <a:rPr lang="en-GB" sz="1600" dirty="0" smtClean="0"/>
              <a:t>.</a:t>
            </a:r>
          </a:p>
          <a:p>
            <a:r>
              <a:rPr lang="en-GB" sz="1600" dirty="0"/>
              <a:t>Currently working </a:t>
            </a:r>
            <a:r>
              <a:rPr lang="en-GB" sz="1600" dirty="0" smtClean="0"/>
              <a:t>in IT - Product Delivery.</a:t>
            </a:r>
            <a:endParaRPr lang="en-GB" sz="1600" dirty="0"/>
          </a:p>
          <a:p>
            <a:r>
              <a:rPr lang="en-GB" sz="1600" dirty="0"/>
              <a:t>Hobbies: </a:t>
            </a:r>
            <a:r>
              <a:rPr lang="en-GB" sz="1600" dirty="0" smtClean="0"/>
              <a:t>Swimming</a:t>
            </a:r>
            <a:r>
              <a:rPr lang="en-GB" sz="1600" dirty="0"/>
              <a:t>, </a:t>
            </a:r>
            <a:r>
              <a:rPr lang="en-GB" sz="1600" dirty="0" smtClean="0"/>
              <a:t>Craft, Travelling </a:t>
            </a:r>
            <a:r>
              <a:rPr lang="en-GB" sz="1600" dirty="0"/>
              <a:t>and Painting.</a:t>
            </a:r>
          </a:p>
          <a:p>
            <a:r>
              <a:rPr lang="en-GB" sz="1600" dirty="0"/>
              <a:t>Looking for a </a:t>
            </a:r>
            <a:r>
              <a:rPr lang="en-GB" sz="1600" dirty="0" err="1" smtClean="0"/>
              <a:t>professiona</a:t>
            </a:r>
            <a:r>
              <a:rPr lang="en-GB" sz="1600" dirty="0" smtClean="0"/>
              <a:t>, good companion, friendly person, non smoker, family oriented person.</a:t>
            </a:r>
            <a:endParaRPr lang="en-GB" sz="1600" dirty="0"/>
          </a:p>
        </p:txBody>
      </p:sp>
      <p:sp>
        <p:nvSpPr>
          <p:cNvPr id="2" name="Rectangle 1"/>
          <p:cNvSpPr/>
          <p:nvPr/>
        </p:nvSpPr>
        <p:spPr>
          <a:xfrm>
            <a:off x="286402" y="2317674"/>
            <a:ext cx="800219" cy="369332"/>
          </a:xfrm>
          <a:prstGeom prst="rect">
            <a:avLst/>
          </a:prstGeom>
        </p:spPr>
        <p:txBody>
          <a:bodyPr wrap="none">
            <a:spAutoFit/>
          </a:bodyPr>
          <a:lstStyle/>
          <a:p>
            <a:pPr algn="ctr"/>
            <a:r>
              <a:rPr lang="en-GB" b="1" u="sng" dirty="0" smtClean="0"/>
              <a:t>25G23</a:t>
            </a:r>
            <a:endParaRPr lang="en-GB" b="1" u="sng" dirty="0"/>
          </a:p>
        </p:txBody>
      </p:sp>
      <p:sp>
        <p:nvSpPr>
          <p:cNvPr id="3" name="Rectangle 2"/>
          <p:cNvSpPr/>
          <p:nvPr/>
        </p:nvSpPr>
        <p:spPr>
          <a:xfrm>
            <a:off x="286402" y="2700060"/>
            <a:ext cx="6096000" cy="1815882"/>
          </a:xfrm>
          <a:prstGeom prst="rect">
            <a:avLst/>
          </a:prstGeom>
        </p:spPr>
        <p:txBody>
          <a:bodyPr>
            <a:spAutoFit/>
          </a:bodyPr>
          <a:lstStyle/>
          <a:p>
            <a:r>
              <a:rPr lang="en-GB" sz="1600" dirty="0"/>
              <a:t>Hindu </a:t>
            </a:r>
            <a:r>
              <a:rPr lang="en-GB" sz="1600" dirty="0" err="1" smtClean="0"/>
              <a:t>Visvakarma</a:t>
            </a:r>
            <a:r>
              <a:rPr lang="en-GB" sz="1600" dirty="0" smtClean="0"/>
              <a:t>, </a:t>
            </a:r>
            <a:r>
              <a:rPr lang="en-GB" sz="1600" dirty="0"/>
              <a:t>British</a:t>
            </a:r>
            <a:r>
              <a:rPr lang="en-GB" sz="1600" dirty="0" smtClean="0"/>
              <a:t> </a:t>
            </a:r>
            <a:r>
              <a:rPr lang="en-GB" sz="1600" dirty="0"/>
              <a:t>Citizen</a:t>
            </a:r>
          </a:p>
          <a:p>
            <a:r>
              <a:rPr lang="en-GB" sz="1600" dirty="0"/>
              <a:t>D.O.B.: </a:t>
            </a:r>
            <a:r>
              <a:rPr lang="en-GB" sz="1600" dirty="0" smtClean="0"/>
              <a:t>24/08/1998 </a:t>
            </a:r>
            <a:r>
              <a:rPr lang="en-GB" sz="1600" dirty="0"/>
              <a:t>Height: 5feet </a:t>
            </a:r>
            <a:r>
              <a:rPr lang="en-GB" sz="1600" dirty="0" smtClean="0"/>
              <a:t>3’’</a:t>
            </a:r>
            <a:endParaRPr lang="en-GB" sz="1600" dirty="0"/>
          </a:p>
          <a:p>
            <a:r>
              <a:rPr lang="en-GB" sz="1600" dirty="0"/>
              <a:t>Qualification: </a:t>
            </a:r>
            <a:r>
              <a:rPr lang="en-GB" sz="1600" dirty="0" smtClean="0"/>
              <a:t>MBBS.</a:t>
            </a:r>
          </a:p>
          <a:p>
            <a:r>
              <a:rPr lang="en-GB" sz="1600" dirty="0"/>
              <a:t>Currently working as </a:t>
            </a:r>
            <a:r>
              <a:rPr lang="en-GB" sz="1600" dirty="0" smtClean="0"/>
              <a:t>a Junior Doctor</a:t>
            </a:r>
            <a:endParaRPr lang="en-GB" sz="1600" dirty="0"/>
          </a:p>
          <a:p>
            <a:r>
              <a:rPr lang="en-GB" sz="1600" dirty="0"/>
              <a:t>Hobbies: </a:t>
            </a:r>
            <a:r>
              <a:rPr lang="en-GB" sz="1600" dirty="0" smtClean="0"/>
              <a:t>Swimming, Travelling.</a:t>
            </a:r>
            <a:endParaRPr lang="en-GB" sz="1600" dirty="0"/>
          </a:p>
          <a:p>
            <a:r>
              <a:rPr lang="en-GB" sz="1600" dirty="0"/>
              <a:t>Looking for a </a:t>
            </a:r>
            <a:r>
              <a:rPr lang="en-GB" sz="1600" dirty="0" smtClean="0"/>
              <a:t>bridegroom with professional background, employed and settled in UK.</a:t>
            </a:r>
            <a:endParaRPr lang="en-GB" sz="1600" dirty="0"/>
          </a:p>
        </p:txBody>
      </p:sp>
      <p:sp>
        <p:nvSpPr>
          <p:cNvPr id="7" name="Rectangle 6"/>
          <p:cNvSpPr/>
          <p:nvPr/>
        </p:nvSpPr>
        <p:spPr>
          <a:xfrm>
            <a:off x="286402" y="4416225"/>
            <a:ext cx="800219" cy="369332"/>
          </a:xfrm>
          <a:prstGeom prst="rect">
            <a:avLst/>
          </a:prstGeom>
        </p:spPr>
        <p:txBody>
          <a:bodyPr wrap="none">
            <a:spAutoFit/>
          </a:bodyPr>
          <a:lstStyle/>
          <a:p>
            <a:pPr algn="ctr"/>
            <a:r>
              <a:rPr lang="en-GB" b="1" u="sng" dirty="0" smtClean="0"/>
              <a:t>26G23</a:t>
            </a:r>
            <a:endParaRPr lang="en-GB" b="1" u="sng" dirty="0"/>
          </a:p>
        </p:txBody>
      </p:sp>
      <p:sp>
        <p:nvSpPr>
          <p:cNvPr id="8" name="Rectangle 7"/>
          <p:cNvSpPr/>
          <p:nvPr/>
        </p:nvSpPr>
        <p:spPr>
          <a:xfrm>
            <a:off x="286402" y="4684771"/>
            <a:ext cx="6096000" cy="1569660"/>
          </a:xfrm>
          <a:prstGeom prst="rect">
            <a:avLst/>
          </a:prstGeom>
        </p:spPr>
        <p:txBody>
          <a:bodyPr>
            <a:spAutoFit/>
          </a:bodyPr>
          <a:lstStyle/>
          <a:p>
            <a:r>
              <a:rPr lang="en-GB" sz="1600" dirty="0"/>
              <a:t>Hindu </a:t>
            </a:r>
            <a:r>
              <a:rPr lang="en-GB" sz="1600" dirty="0" err="1" smtClean="0"/>
              <a:t>Vellalar</a:t>
            </a:r>
            <a:r>
              <a:rPr lang="en-GB" sz="1600" dirty="0" smtClean="0"/>
              <a:t>, </a:t>
            </a:r>
            <a:r>
              <a:rPr lang="en-GB" sz="1600" dirty="0"/>
              <a:t>Indian</a:t>
            </a:r>
            <a:r>
              <a:rPr lang="en-GB" sz="1600" dirty="0" smtClean="0"/>
              <a:t> </a:t>
            </a:r>
            <a:r>
              <a:rPr lang="en-GB" sz="1600" dirty="0"/>
              <a:t>Citizen</a:t>
            </a:r>
          </a:p>
          <a:p>
            <a:r>
              <a:rPr lang="en-GB" sz="1600" dirty="0"/>
              <a:t>D.O.B.: </a:t>
            </a:r>
            <a:r>
              <a:rPr lang="en-GB" sz="1600" dirty="0" smtClean="0"/>
              <a:t>28/12/1993 </a:t>
            </a:r>
            <a:r>
              <a:rPr lang="en-GB" sz="1600" dirty="0"/>
              <a:t>Height: </a:t>
            </a:r>
            <a:r>
              <a:rPr lang="en-GB" sz="1600" dirty="0" smtClean="0"/>
              <a:t>165 </a:t>
            </a:r>
            <a:r>
              <a:rPr lang="en-GB" sz="1600" dirty="0"/>
              <a:t>CM</a:t>
            </a:r>
          </a:p>
          <a:p>
            <a:r>
              <a:rPr lang="en-GB" sz="1600" dirty="0" smtClean="0"/>
              <a:t>Qualification</a:t>
            </a:r>
            <a:r>
              <a:rPr lang="en-GB" sz="1600" dirty="0"/>
              <a:t>: </a:t>
            </a:r>
            <a:r>
              <a:rPr lang="en-GB" sz="1600" dirty="0" err="1" smtClean="0"/>
              <a:t>B.Tech</a:t>
            </a:r>
            <a:r>
              <a:rPr lang="en-GB" sz="1600" dirty="0" smtClean="0"/>
              <a:t>, HRLP.</a:t>
            </a:r>
            <a:endParaRPr lang="en-GB" sz="1600" dirty="0"/>
          </a:p>
          <a:p>
            <a:r>
              <a:rPr lang="en-GB" sz="1600" dirty="0" smtClean="0"/>
              <a:t>Currently </a:t>
            </a:r>
            <a:r>
              <a:rPr lang="en-GB" sz="1600" dirty="0"/>
              <a:t>working </a:t>
            </a:r>
            <a:r>
              <a:rPr lang="en-GB" sz="1600" dirty="0" smtClean="0"/>
              <a:t>in </a:t>
            </a:r>
            <a:r>
              <a:rPr lang="en-GB" sz="1600" dirty="0"/>
              <a:t>G</a:t>
            </a:r>
            <a:r>
              <a:rPr lang="en-GB" sz="1600" dirty="0" smtClean="0"/>
              <a:t>oldman </a:t>
            </a:r>
            <a:r>
              <a:rPr lang="en-GB" sz="1600" dirty="0"/>
              <a:t>S</a:t>
            </a:r>
            <a:r>
              <a:rPr lang="en-GB" sz="1600" dirty="0" smtClean="0"/>
              <a:t>achs – Associate.</a:t>
            </a:r>
            <a:endParaRPr lang="en-GB" sz="1600" dirty="0"/>
          </a:p>
          <a:p>
            <a:r>
              <a:rPr lang="en-GB" sz="1600" dirty="0"/>
              <a:t>Hobbies: </a:t>
            </a:r>
            <a:r>
              <a:rPr lang="en-GB" sz="1600" dirty="0" smtClean="0"/>
              <a:t>Science fiction books, Movies, Writing</a:t>
            </a:r>
            <a:r>
              <a:rPr lang="en-GB" sz="1600" dirty="0"/>
              <a:t>, </a:t>
            </a:r>
            <a:r>
              <a:rPr lang="en-GB" sz="1600" dirty="0" smtClean="0"/>
              <a:t>Cooking, Yoga.</a:t>
            </a:r>
            <a:endParaRPr lang="en-GB" sz="1600" dirty="0"/>
          </a:p>
          <a:p>
            <a:r>
              <a:rPr lang="en-GB" sz="1600" dirty="0"/>
              <a:t>Looking for a </a:t>
            </a:r>
            <a:r>
              <a:rPr lang="en-GB" sz="1600" dirty="0" smtClean="0"/>
              <a:t>qualified, professional, kind</a:t>
            </a:r>
            <a:r>
              <a:rPr lang="en-GB" sz="1600" dirty="0"/>
              <a:t>, </a:t>
            </a:r>
            <a:r>
              <a:rPr lang="en-GB" sz="1600" dirty="0" smtClean="0"/>
              <a:t>supportive partner.</a:t>
            </a:r>
            <a:endParaRPr lang="en-GB" sz="1600" dirty="0"/>
          </a:p>
        </p:txBody>
      </p:sp>
    </p:spTree>
    <p:extLst>
      <p:ext uri="{BB962C8B-B14F-4D97-AF65-F5344CB8AC3E}">
        <p14:creationId xmlns:p14="http://schemas.microsoft.com/office/powerpoint/2010/main" val="34276572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0586" y="227668"/>
            <a:ext cx="800219" cy="369332"/>
          </a:xfrm>
          <a:prstGeom prst="rect">
            <a:avLst/>
          </a:prstGeom>
        </p:spPr>
        <p:txBody>
          <a:bodyPr wrap="none">
            <a:spAutoFit/>
          </a:bodyPr>
          <a:lstStyle/>
          <a:p>
            <a:pPr algn="ctr"/>
            <a:r>
              <a:rPr lang="en-GB" b="1" u="sng" dirty="0" smtClean="0"/>
              <a:t>27G23</a:t>
            </a:r>
            <a:endParaRPr lang="en-GB" b="1" u="sng" dirty="0"/>
          </a:p>
        </p:txBody>
      </p:sp>
      <p:sp>
        <p:nvSpPr>
          <p:cNvPr id="5" name="Rectangle 4"/>
          <p:cNvSpPr/>
          <p:nvPr/>
        </p:nvSpPr>
        <p:spPr>
          <a:xfrm>
            <a:off x="320586" y="597000"/>
            <a:ext cx="6096000" cy="1815882"/>
          </a:xfrm>
          <a:prstGeom prst="rect">
            <a:avLst/>
          </a:prstGeom>
        </p:spPr>
        <p:txBody>
          <a:bodyPr>
            <a:spAutoFit/>
          </a:bodyPr>
          <a:lstStyle/>
          <a:p>
            <a:r>
              <a:rPr lang="en-GB" sz="1600" dirty="0" smtClean="0"/>
              <a:t>Hindu, </a:t>
            </a:r>
            <a:r>
              <a:rPr lang="en-GB" sz="1600" dirty="0"/>
              <a:t>British</a:t>
            </a:r>
            <a:r>
              <a:rPr lang="en-GB" sz="1600" dirty="0" smtClean="0"/>
              <a:t> </a:t>
            </a:r>
            <a:r>
              <a:rPr lang="en-GB" sz="1600" dirty="0"/>
              <a:t>Citizen</a:t>
            </a:r>
          </a:p>
          <a:p>
            <a:r>
              <a:rPr lang="en-GB" sz="1600" dirty="0"/>
              <a:t>D.O.B.: </a:t>
            </a:r>
            <a:r>
              <a:rPr lang="en-GB" sz="1600" dirty="0" smtClean="0"/>
              <a:t>13/03/1995 </a:t>
            </a:r>
            <a:r>
              <a:rPr lang="en-GB" sz="1600" dirty="0"/>
              <a:t>Height: </a:t>
            </a:r>
            <a:r>
              <a:rPr lang="en-GB" sz="1600" dirty="0" smtClean="0"/>
              <a:t>4feet 11’’</a:t>
            </a:r>
            <a:endParaRPr lang="en-GB" sz="1600" dirty="0"/>
          </a:p>
          <a:p>
            <a:r>
              <a:rPr lang="en-GB" sz="1600" dirty="0" smtClean="0"/>
              <a:t>Qualification</a:t>
            </a:r>
            <a:r>
              <a:rPr lang="en-GB" sz="1600" dirty="0"/>
              <a:t>: </a:t>
            </a:r>
            <a:r>
              <a:rPr lang="en-GB" sz="1600" dirty="0" smtClean="0"/>
              <a:t>ACCA.</a:t>
            </a:r>
            <a:endParaRPr lang="en-GB" sz="1600" dirty="0"/>
          </a:p>
          <a:p>
            <a:r>
              <a:rPr lang="en-GB" sz="1600" dirty="0"/>
              <a:t>Currently working </a:t>
            </a:r>
            <a:r>
              <a:rPr lang="en-GB" sz="1600" dirty="0" smtClean="0"/>
              <a:t>as a Senior Management Accountant.</a:t>
            </a:r>
            <a:endParaRPr lang="en-GB" sz="1600" dirty="0"/>
          </a:p>
          <a:p>
            <a:r>
              <a:rPr lang="en-GB" sz="1600" dirty="0"/>
              <a:t>Hobbies: </a:t>
            </a:r>
            <a:r>
              <a:rPr lang="en-GB" sz="1600" dirty="0" err="1" smtClean="0"/>
              <a:t>Bharathanatyam</a:t>
            </a:r>
            <a:r>
              <a:rPr lang="en-GB" sz="1600" dirty="0" smtClean="0"/>
              <a:t>, Travelling, Reading, Gaming.</a:t>
            </a:r>
            <a:endParaRPr lang="en-GB" sz="1600" dirty="0"/>
          </a:p>
          <a:p>
            <a:r>
              <a:rPr lang="en-GB" sz="1600" dirty="0"/>
              <a:t>Looking for a </a:t>
            </a:r>
            <a:r>
              <a:rPr lang="en-GB" sz="1600" dirty="0" smtClean="0"/>
              <a:t>non vegetarian, </a:t>
            </a:r>
            <a:r>
              <a:rPr lang="en-GB" sz="1600" dirty="0" err="1" smtClean="0"/>
              <a:t>british</a:t>
            </a:r>
            <a:r>
              <a:rPr lang="en-GB" sz="1600" dirty="0" smtClean="0"/>
              <a:t> citizen, someone who likes to travel, lives in London, good profession, family-orientated, south </a:t>
            </a:r>
            <a:r>
              <a:rPr lang="en-GB" sz="1600" dirty="0" err="1" smtClean="0"/>
              <a:t>indian</a:t>
            </a:r>
            <a:r>
              <a:rPr lang="en-GB" sz="1600" dirty="0" smtClean="0"/>
              <a:t>.</a:t>
            </a:r>
            <a:endParaRPr lang="en-GB" sz="1600" dirty="0"/>
          </a:p>
        </p:txBody>
      </p:sp>
      <p:pic>
        <p:nvPicPr>
          <p:cNvPr id="6"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40725" y="1595564"/>
            <a:ext cx="3374871" cy="3147352"/>
          </a:xfrm>
          <a:prstGeom prst="rect">
            <a:avLst/>
          </a:prstGeom>
        </p:spPr>
      </p:pic>
      <p:sp>
        <p:nvSpPr>
          <p:cNvPr id="2" name="Rectangle 1"/>
          <p:cNvSpPr/>
          <p:nvPr/>
        </p:nvSpPr>
        <p:spPr>
          <a:xfrm>
            <a:off x="320585" y="2412882"/>
            <a:ext cx="800219" cy="369332"/>
          </a:xfrm>
          <a:prstGeom prst="rect">
            <a:avLst/>
          </a:prstGeom>
        </p:spPr>
        <p:txBody>
          <a:bodyPr wrap="none">
            <a:spAutoFit/>
          </a:bodyPr>
          <a:lstStyle/>
          <a:p>
            <a:pPr algn="ctr"/>
            <a:r>
              <a:rPr lang="en-GB" b="1" u="sng" dirty="0" smtClean="0"/>
              <a:t>28G23</a:t>
            </a:r>
            <a:endParaRPr lang="en-GB" b="1" u="sng" dirty="0"/>
          </a:p>
        </p:txBody>
      </p:sp>
      <p:sp>
        <p:nvSpPr>
          <p:cNvPr id="3" name="Rectangle 2"/>
          <p:cNvSpPr/>
          <p:nvPr/>
        </p:nvSpPr>
        <p:spPr>
          <a:xfrm>
            <a:off x="320584" y="2731651"/>
            <a:ext cx="6096000" cy="1569660"/>
          </a:xfrm>
          <a:prstGeom prst="rect">
            <a:avLst/>
          </a:prstGeom>
        </p:spPr>
        <p:txBody>
          <a:bodyPr>
            <a:spAutoFit/>
          </a:bodyPr>
          <a:lstStyle/>
          <a:p>
            <a:r>
              <a:rPr lang="en-GB" sz="1600" dirty="0"/>
              <a:t>Indian</a:t>
            </a:r>
            <a:r>
              <a:rPr lang="en-GB" sz="1600" dirty="0" smtClean="0"/>
              <a:t> </a:t>
            </a:r>
            <a:r>
              <a:rPr lang="en-GB" sz="1600" dirty="0"/>
              <a:t>Citizen</a:t>
            </a:r>
          </a:p>
          <a:p>
            <a:r>
              <a:rPr lang="en-GB" sz="1600" dirty="0"/>
              <a:t>D.O.B.: </a:t>
            </a:r>
            <a:r>
              <a:rPr lang="en-GB" sz="1600" dirty="0" smtClean="0"/>
              <a:t>22/09/1988 </a:t>
            </a:r>
            <a:r>
              <a:rPr lang="en-GB" sz="1600" dirty="0"/>
              <a:t>Height: 5feet 3’’</a:t>
            </a:r>
          </a:p>
          <a:p>
            <a:r>
              <a:rPr lang="en-GB" sz="1600" dirty="0"/>
              <a:t>Qualification: </a:t>
            </a:r>
            <a:r>
              <a:rPr lang="en-GB" sz="1600" dirty="0" smtClean="0"/>
              <a:t>B.E, M.S</a:t>
            </a:r>
            <a:r>
              <a:rPr lang="en-GB" sz="1600" dirty="0"/>
              <a:t>.</a:t>
            </a:r>
          </a:p>
          <a:p>
            <a:r>
              <a:rPr lang="en-GB" sz="1600" dirty="0"/>
              <a:t>Currently working as a </a:t>
            </a:r>
            <a:r>
              <a:rPr lang="en-GB" sz="1600" dirty="0" smtClean="0"/>
              <a:t>Senior Electrical Engineer.</a:t>
            </a:r>
            <a:endParaRPr lang="en-GB" sz="1600" dirty="0"/>
          </a:p>
          <a:p>
            <a:r>
              <a:rPr lang="en-GB" sz="1600" dirty="0"/>
              <a:t>Hobbies: </a:t>
            </a:r>
            <a:r>
              <a:rPr lang="en-GB" sz="1600" dirty="0" smtClean="0"/>
              <a:t>Travelling, Trekking, Adventurous Sports, Reading Etc.</a:t>
            </a:r>
            <a:endParaRPr lang="en-GB" sz="1600" dirty="0"/>
          </a:p>
          <a:p>
            <a:r>
              <a:rPr lang="en-GB" sz="1600" dirty="0"/>
              <a:t>Looking for </a:t>
            </a:r>
            <a:r>
              <a:rPr lang="en-GB" sz="1600" dirty="0" smtClean="0"/>
              <a:t>somebody willing to travel and explore.</a:t>
            </a:r>
            <a:endParaRPr lang="en-GB" sz="1600" dirty="0"/>
          </a:p>
        </p:txBody>
      </p:sp>
      <p:sp>
        <p:nvSpPr>
          <p:cNvPr id="7" name="Rectangle 6"/>
          <p:cNvSpPr/>
          <p:nvPr/>
        </p:nvSpPr>
        <p:spPr>
          <a:xfrm>
            <a:off x="320583" y="4276030"/>
            <a:ext cx="800219" cy="369332"/>
          </a:xfrm>
          <a:prstGeom prst="rect">
            <a:avLst/>
          </a:prstGeom>
        </p:spPr>
        <p:txBody>
          <a:bodyPr wrap="none">
            <a:spAutoFit/>
          </a:bodyPr>
          <a:lstStyle/>
          <a:p>
            <a:pPr algn="ctr"/>
            <a:r>
              <a:rPr lang="en-GB" b="1" u="sng" dirty="0" smtClean="0"/>
              <a:t>29G23</a:t>
            </a:r>
            <a:endParaRPr lang="en-GB" b="1" u="sng" dirty="0"/>
          </a:p>
        </p:txBody>
      </p:sp>
      <p:sp>
        <p:nvSpPr>
          <p:cNvPr id="8" name="Rectangle 7"/>
          <p:cNvSpPr/>
          <p:nvPr/>
        </p:nvSpPr>
        <p:spPr>
          <a:xfrm>
            <a:off x="320583" y="4620080"/>
            <a:ext cx="6806612" cy="2062103"/>
          </a:xfrm>
          <a:prstGeom prst="rect">
            <a:avLst/>
          </a:prstGeom>
        </p:spPr>
        <p:txBody>
          <a:bodyPr wrap="square">
            <a:spAutoFit/>
          </a:bodyPr>
          <a:lstStyle/>
          <a:p>
            <a:r>
              <a:rPr lang="en-GB" sz="1600" dirty="0" smtClean="0"/>
              <a:t>Hindu Gujarati, </a:t>
            </a:r>
            <a:r>
              <a:rPr lang="en-GB" sz="1600" dirty="0"/>
              <a:t>British Citizen</a:t>
            </a:r>
          </a:p>
          <a:p>
            <a:r>
              <a:rPr lang="en-GB" sz="1600" dirty="0"/>
              <a:t>D.O.B.: </a:t>
            </a:r>
            <a:r>
              <a:rPr lang="en-GB" sz="1600" dirty="0" smtClean="0"/>
              <a:t>11/02/1980 </a:t>
            </a:r>
            <a:r>
              <a:rPr lang="en-GB" sz="1600" dirty="0"/>
              <a:t>Height: </a:t>
            </a:r>
            <a:r>
              <a:rPr lang="en-GB" sz="1600" dirty="0" smtClean="0"/>
              <a:t>5feet 2’’</a:t>
            </a:r>
            <a:endParaRPr lang="en-GB" sz="1600" dirty="0"/>
          </a:p>
          <a:p>
            <a:r>
              <a:rPr lang="en-GB" sz="1600" dirty="0"/>
              <a:t>Qualification: </a:t>
            </a:r>
            <a:r>
              <a:rPr lang="en-GB" sz="1600" dirty="0" smtClean="0"/>
              <a:t>Degree.</a:t>
            </a:r>
            <a:endParaRPr lang="en-GB" sz="1600" dirty="0"/>
          </a:p>
          <a:p>
            <a:r>
              <a:rPr lang="en-GB" sz="1600" dirty="0" smtClean="0"/>
              <a:t>Hobbies</a:t>
            </a:r>
            <a:r>
              <a:rPr lang="en-GB" sz="1600" dirty="0"/>
              <a:t>: </a:t>
            </a:r>
            <a:r>
              <a:rPr lang="en-GB" sz="1600" dirty="0" smtClean="0"/>
              <a:t>Eating out, Going out for Tea/Coffee/Water/Juice, Food, Cinema, Walking, Swimming, Listening to Music, Dancing, Like to visit different places and Resting.</a:t>
            </a:r>
            <a:endParaRPr lang="en-GB" sz="1600" dirty="0"/>
          </a:p>
          <a:p>
            <a:r>
              <a:rPr lang="en-GB" sz="1600" dirty="0"/>
              <a:t>Looking for a </a:t>
            </a:r>
            <a:r>
              <a:rPr lang="en-GB" sz="1600" dirty="0" smtClean="0"/>
              <a:t>good person/qualities, mostly similar interests and affluent knows they want to get married to me and not taking a long time to get married to me.</a:t>
            </a:r>
            <a:endParaRPr lang="en-GB" sz="1600" dirty="0"/>
          </a:p>
        </p:txBody>
      </p:sp>
    </p:spTree>
    <p:extLst>
      <p:ext uri="{BB962C8B-B14F-4D97-AF65-F5344CB8AC3E}">
        <p14:creationId xmlns:p14="http://schemas.microsoft.com/office/powerpoint/2010/main" val="9406543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95148" y="1520379"/>
            <a:ext cx="3810041" cy="3482073"/>
          </a:xfrm>
          <a:prstGeom prst="rect">
            <a:avLst/>
          </a:prstGeom>
        </p:spPr>
      </p:pic>
      <p:sp>
        <p:nvSpPr>
          <p:cNvPr id="3" name="Rectangle 2"/>
          <p:cNvSpPr/>
          <p:nvPr/>
        </p:nvSpPr>
        <p:spPr>
          <a:xfrm>
            <a:off x="320586" y="219123"/>
            <a:ext cx="800219" cy="369332"/>
          </a:xfrm>
          <a:prstGeom prst="rect">
            <a:avLst/>
          </a:prstGeom>
        </p:spPr>
        <p:txBody>
          <a:bodyPr wrap="none">
            <a:spAutoFit/>
          </a:bodyPr>
          <a:lstStyle/>
          <a:p>
            <a:pPr algn="ctr"/>
            <a:r>
              <a:rPr lang="en-GB" b="1" u="sng" dirty="0" smtClean="0"/>
              <a:t>30G23</a:t>
            </a:r>
            <a:endParaRPr lang="en-GB" b="1" u="sng" dirty="0"/>
          </a:p>
        </p:txBody>
      </p:sp>
      <p:sp>
        <p:nvSpPr>
          <p:cNvPr id="5" name="Rectangle 4"/>
          <p:cNvSpPr/>
          <p:nvPr/>
        </p:nvSpPr>
        <p:spPr>
          <a:xfrm>
            <a:off x="320586" y="588455"/>
            <a:ext cx="6096000" cy="1569660"/>
          </a:xfrm>
          <a:prstGeom prst="rect">
            <a:avLst/>
          </a:prstGeom>
        </p:spPr>
        <p:txBody>
          <a:bodyPr>
            <a:spAutoFit/>
          </a:bodyPr>
          <a:lstStyle/>
          <a:p>
            <a:r>
              <a:rPr lang="en-GB" sz="1600" dirty="0" smtClean="0"/>
              <a:t>Hindu Tamil Iyer, Indian </a:t>
            </a:r>
            <a:r>
              <a:rPr lang="en-GB" sz="1600" dirty="0"/>
              <a:t>Citizen</a:t>
            </a:r>
          </a:p>
          <a:p>
            <a:r>
              <a:rPr lang="en-GB" sz="1600" dirty="0"/>
              <a:t>D.O.B.: </a:t>
            </a:r>
            <a:r>
              <a:rPr lang="en-GB" sz="1600" dirty="0" smtClean="0"/>
              <a:t>01/05/1985 </a:t>
            </a:r>
            <a:r>
              <a:rPr lang="en-GB" sz="1600" dirty="0"/>
              <a:t>Height: </a:t>
            </a:r>
            <a:r>
              <a:rPr lang="en-GB" sz="1600" dirty="0" smtClean="0"/>
              <a:t>5feet 2’’</a:t>
            </a:r>
            <a:endParaRPr lang="en-GB" sz="1600" dirty="0"/>
          </a:p>
          <a:p>
            <a:r>
              <a:rPr lang="en-GB" sz="1600" dirty="0"/>
              <a:t>Qualification: </a:t>
            </a:r>
            <a:r>
              <a:rPr lang="en-GB" sz="1600" dirty="0" smtClean="0"/>
              <a:t>LLB </a:t>
            </a:r>
            <a:r>
              <a:rPr lang="en-GB" sz="1600" dirty="0" err="1" smtClean="0"/>
              <a:t>Honors</a:t>
            </a:r>
            <a:r>
              <a:rPr lang="en-GB" sz="1600" dirty="0" smtClean="0"/>
              <a:t>.</a:t>
            </a:r>
            <a:endParaRPr lang="en-GB" sz="1600" dirty="0"/>
          </a:p>
          <a:p>
            <a:r>
              <a:rPr lang="en-GB" sz="1600" dirty="0"/>
              <a:t>Currently working as a </a:t>
            </a:r>
            <a:r>
              <a:rPr lang="en-GB" sz="1600" dirty="0" smtClean="0"/>
              <a:t>Principle </a:t>
            </a:r>
            <a:r>
              <a:rPr lang="en-GB" sz="1600" dirty="0" err="1" smtClean="0"/>
              <a:t>Assosiate</a:t>
            </a:r>
            <a:r>
              <a:rPr lang="en-GB" sz="1600" dirty="0" smtClean="0"/>
              <a:t>.</a:t>
            </a:r>
            <a:endParaRPr lang="en-GB" sz="1600" dirty="0"/>
          </a:p>
          <a:p>
            <a:r>
              <a:rPr lang="en-GB" sz="1600" dirty="0"/>
              <a:t>Hobbies: </a:t>
            </a:r>
            <a:r>
              <a:rPr lang="en-GB" sz="1600" dirty="0" smtClean="0"/>
              <a:t>Watching Sports, Comedy Shows, Bollywood Films.</a:t>
            </a:r>
            <a:endParaRPr lang="en-GB" sz="1600" dirty="0"/>
          </a:p>
          <a:p>
            <a:r>
              <a:rPr lang="en-GB" sz="1600" dirty="0"/>
              <a:t>Looking for a </a:t>
            </a:r>
            <a:r>
              <a:rPr lang="en-GB" sz="1600" dirty="0" smtClean="0"/>
              <a:t>well educated person and good family.</a:t>
            </a:r>
            <a:endParaRPr lang="en-GB" sz="1600" dirty="0"/>
          </a:p>
        </p:txBody>
      </p:sp>
      <p:sp>
        <p:nvSpPr>
          <p:cNvPr id="4" name="Rectangle 3"/>
          <p:cNvSpPr/>
          <p:nvPr/>
        </p:nvSpPr>
        <p:spPr>
          <a:xfrm>
            <a:off x="320586" y="2158115"/>
            <a:ext cx="800219" cy="369332"/>
          </a:xfrm>
          <a:prstGeom prst="rect">
            <a:avLst/>
          </a:prstGeom>
        </p:spPr>
        <p:txBody>
          <a:bodyPr wrap="none">
            <a:spAutoFit/>
          </a:bodyPr>
          <a:lstStyle/>
          <a:p>
            <a:pPr algn="ctr"/>
            <a:r>
              <a:rPr lang="en-GB" b="1" u="sng" dirty="0" smtClean="0"/>
              <a:t>31G23</a:t>
            </a:r>
            <a:endParaRPr lang="en-GB" b="1" u="sng" dirty="0"/>
          </a:p>
        </p:txBody>
      </p:sp>
      <p:sp>
        <p:nvSpPr>
          <p:cNvPr id="6" name="Rectangle 5"/>
          <p:cNvSpPr/>
          <p:nvPr/>
        </p:nvSpPr>
        <p:spPr>
          <a:xfrm>
            <a:off x="320586" y="2549113"/>
            <a:ext cx="6096000" cy="1077218"/>
          </a:xfrm>
          <a:prstGeom prst="rect">
            <a:avLst/>
          </a:prstGeom>
        </p:spPr>
        <p:txBody>
          <a:bodyPr>
            <a:spAutoFit/>
          </a:bodyPr>
          <a:lstStyle/>
          <a:p>
            <a:r>
              <a:rPr lang="en-GB" sz="1600" dirty="0"/>
              <a:t>Hindu </a:t>
            </a:r>
            <a:r>
              <a:rPr lang="en-GB" sz="1600" dirty="0" err="1" smtClean="0"/>
              <a:t>Kallar</a:t>
            </a:r>
            <a:r>
              <a:rPr lang="en-GB" sz="1600" dirty="0" smtClean="0"/>
              <a:t>, </a:t>
            </a:r>
            <a:r>
              <a:rPr lang="en-GB" sz="1600" dirty="0"/>
              <a:t>British Citizen</a:t>
            </a:r>
          </a:p>
          <a:p>
            <a:r>
              <a:rPr lang="en-GB" sz="1600" dirty="0"/>
              <a:t>D.O.B.: </a:t>
            </a:r>
            <a:r>
              <a:rPr lang="en-GB" sz="1600" dirty="0" smtClean="0"/>
              <a:t>07/04/1988 </a:t>
            </a:r>
            <a:r>
              <a:rPr lang="en-GB" sz="1600" dirty="0"/>
              <a:t>Height: 5feet </a:t>
            </a:r>
            <a:r>
              <a:rPr lang="en-GB" sz="1600" dirty="0" smtClean="0"/>
              <a:t>4’’</a:t>
            </a:r>
            <a:endParaRPr lang="en-GB" sz="1600" dirty="0"/>
          </a:p>
          <a:p>
            <a:r>
              <a:rPr lang="en-GB" sz="1600" dirty="0"/>
              <a:t>Qualification: </a:t>
            </a:r>
            <a:r>
              <a:rPr lang="en-GB" sz="1600" dirty="0" err="1" smtClean="0"/>
              <a:t>MBChB</a:t>
            </a:r>
            <a:r>
              <a:rPr lang="en-GB" sz="1600" dirty="0" smtClean="0"/>
              <a:t> (Doctor).</a:t>
            </a:r>
            <a:endParaRPr lang="en-GB" sz="1600" dirty="0"/>
          </a:p>
          <a:p>
            <a:r>
              <a:rPr lang="en-GB" sz="1600" dirty="0"/>
              <a:t>Hobbies: </a:t>
            </a:r>
            <a:r>
              <a:rPr lang="en-GB" sz="1600" dirty="0" smtClean="0"/>
              <a:t>Music</a:t>
            </a:r>
            <a:r>
              <a:rPr lang="en-GB" sz="1600" dirty="0"/>
              <a:t>, </a:t>
            </a:r>
            <a:r>
              <a:rPr lang="en-GB" sz="1600" dirty="0" smtClean="0"/>
              <a:t>Singing &amp; </a:t>
            </a:r>
            <a:r>
              <a:rPr lang="en-GB" sz="1600" smtClean="0"/>
              <a:t>Dancing.</a:t>
            </a:r>
            <a:endParaRPr lang="en-GB" sz="1600" dirty="0"/>
          </a:p>
        </p:txBody>
      </p:sp>
    </p:spTree>
    <p:extLst>
      <p:ext uri="{BB962C8B-B14F-4D97-AF65-F5344CB8AC3E}">
        <p14:creationId xmlns:p14="http://schemas.microsoft.com/office/powerpoint/2010/main" val="20287037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899900" y="0"/>
            <a:ext cx="1588897" cy="923330"/>
          </a:xfrm>
          <a:prstGeom prst="rect">
            <a:avLst/>
          </a:prstGeom>
        </p:spPr>
        <p:txBody>
          <a:bodyPr wrap="none">
            <a:spAutoFit/>
          </a:bodyPr>
          <a:lstStyle/>
          <a:p>
            <a:pPr algn="ctr"/>
            <a:r>
              <a:rPr lang="en-US" sz="54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2022</a:t>
            </a:r>
            <a:endParaRPr lang="en-US"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5" name="Rectangle 4"/>
          <p:cNvSpPr/>
          <p:nvPr/>
        </p:nvSpPr>
        <p:spPr>
          <a:xfrm>
            <a:off x="327279" y="946694"/>
            <a:ext cx="800219" cy="369332"/>
          </a:xfrm>
          <a:prstGeom prst="rect">
            <a:avLst/>
          </a:prstGeom>
        </p:spPr>
        <p:txBody>
          <a:bodyPr wrap="none">
            <a:spAutoFit/>
          </a:bodyPr>
          <a:lstStyle/>
          <a:p>
            <a:pPr algn="ctr"/>
            <a:r>
              <a:rPr lang="en-GB" b="1" u="sng" dirty="0" smtClean="0"/>
              <a:t>01G22</a:t>
            </a:r>
            <a:endParaRPr lang="en-GB" b="1" u="sng" dirty="0"/>
          </a:p>
        </p:txBody>
      </p:sp>
      <p:sp>
        <p:nvSpPr>
          <p:cNvPr id="6" name="Rectangle 5"/>
          <p:cNvSpPr/>
          <p:nvPr/>
        </p:nvSpPr>
        <p:spPr>
          <a:xfrm>
            <a:off x="327279" y="1327298"/>
            <a:ext cx="6096000" cy="2062103"/>
          </a:xfrm>
          <a:prstGeom prst="rect">
            <a:avLst/>
          </a:prstGeom>
        </p:spPr>
        <p:txBody>
          <a:bodyPr>
            <a:spAutoFit/>
          </a:bodyPr>
          <a:lstStyle/>
          <a:p>
            <a:r>
              <a:rPr lang="en-GB" sz="1600" dirty="0"/>
              <a:t>Hindu </a:t>
            </a:r>
            <a:r>
              <a:rPr lang="en-GB" sz="1600" dirty="0" err="1" smtClean="0"/>
              <a:t>Mudaliyar</a:t>
            </a:r>
            <a:r>
              <a:rPr lang="en-GB" sz="1600" dirty="0" smtClean="0"/>
              <a:t>, Indian </a:t>
            </a:r>
            <a:r>
              <a:rPr lang="en-GB" sz="1600" dirty="0"/>
              <a:t>Citizen</a:t>
            </a:r>
          </a:p>
          <a:p>
            <a:r>
              <a:rPr lang="en-GB" sz="1600" dirty="0"/>
              <a:t>D.O.B.: </a:t>
            </a:r>
            <a:r>
              <a:rPr lang="en-GB" sz="1600" dirty="0" smtClean="0"/>
              <a:t>04/03/1993 </a:t>
            </a:r>
            <a:r>
              <a:rPr lang="en-GB" sz="1600" dirty="0"/>
              <a:t>Height: </a:t>
            </a:r>
            <a:r>
              <a:rPr lang="en-GB" sz="1600" dirty="0" smtClean="0"/>
              <a:t>150CM</a:t>
            </a:r>
            <a:endParaRPr lang="en-GB" sz="1600" dirty="0"/>
          </a:p>
          <a:p>
            <a:r>
              <a:rPr lang="en-GB" sz="1600" dirty="0"/>
              <a:t>Qualification: </a:t>
            </a:r>
            <a:r>
              <a:rPr lang="en-GB" sz="1600" dirty="0" smtClean="0"/>
              <a:t>BE., MS., PhD  </a:t>
            </a:r>
            <a:r>
              <a:rPr lang="en-GB" sz="1600" dirty="0"/>
              <a:t>	</a:t>
            </a:r>
          </a:p>
          <a:p>
            <a:r>
              <a:rPr lang="en-GB" sz="1600" dirty="0"/>
              <a:t>Currently working as </a:t>
            </a:r>
            <a:r>
              <a:rPr lang="en-GB" sz="1600" dirty="0" smtClean="0"/>
              <a:t>Clinical Researcher/Scientist at </a:t>
            </a:r>
            <a:r>
              <a:rPr lang="en-GB" sz="1600" dirty="0" err="1" smtClean="0"/>
              <a:t>Policlinico</a:t>
            </a:r>
            <a:r>
              <a:rPr lang="en-GB" sz="1600" dirty="0" smtClean="0"/>
              <a:t> Di Bari</a:t>
            </a:r>
            <a:endParaRPr lang="en-GB" sz="1600" dirty="0"/>
          </a:p>
          <a:p>
            <a:r>
              <a:rPr lang="en-GB" sz="1600" dirty="0"/>
              <a:t>Hobbies: </a:t>
            </a:r>
            <a:r>
              <a:rPr lang="en-GB" sz="1600" dirty="0" smtClean="0"/>
              <a:t>Reading, Writing </a:t>
            </a:r>
            <a:r>
              <a:rPr lang="en-GB" sz="1600" dirty="0" err="1" smtClean="0"/>
              <a:t>Potries</a:t>
            </a:r>
            <a:r>
              <a:rPr lang="en-GB" sz="1600" dirty="0" smtClean="0"/>
              <a:t>, Travelling, Movies, Dance, </a:t>
            </a:r>
            <a:r>
              <a:rPr lang="en-GB" sz="1600" dirty="0" err="1" smtClean="0"/>
              <a:t>Mehendi</a:t>
            </a:r>
            <a:r>
              <a:rPr lang="en-GB" sz="1600" dirty="0" smtClean="0"/>
              <a:t> Designing, Walking, Yoga and </a:t>
            </a:r>
            <a:r>
              <a:rPr lang="en-GB" sz="1600" dirty="0"/>
              <a:t>Cooking.</a:t>
            </a:r>
          </a:p>
          <a:p>
            <a:r>
              <a:rPr lang="en-GB" sz="1600" dirty="0"/>
              <a:t>Looking for </a:t>
            </a:r>
            <a:r>
              <a:rPr lang="en-GB" sz="1600" dirty="0" smtClean="0"/>
              <a:t>a soulmate, who is down to Earth, Understanding, Enjoys every moment of Life and Be my best friend for rest of my Life.</a:t>
            </a:r>
            <a:endParaRPr lang="en-GB" sz="1600" dirty="0"/>
          </a:p>
        </p:txBody>
      </p:sp>
      <p:sp>
        <p:nvSpPr>
          <p:cNvPr id="2" name="Rectangle 1"/>
          <p:cNvSpPr/>
          <p:nvPr/>
        </p:nvSpPr>
        <p:spPr>
          <a:xfrm>
            <a:off x="327279" y="3400725"/>
            <a:ext cx="800219" cy="369332"/>
          </a:xfrm>
          <a:prstGeom prst="rect">
            <a:avLst/>
          </a:prstGeom>
        </p:spPr>
        <p:txBody>
          <a:bodyPr wrap="none">
            <a:spAutoFit/>
          </a:bodyPr>
          <a:lstStyle/>
          <a:p>
            <a:pPr algn="ctr"/>
            <a:r>
              <a:rPr lang="en-GB" b="1" u="sng" dirty="0"/>
              <a:t>02G22</a:t>
            </a:r>
          </a:p>
        </p:txBody>
      </p:sp>
      <p:sp>
        <p:nvSpPr>
          <p:cNvPr id="3" name="Rectangle 2"/>
          <p:cNvSpPr/>
          <p:nvPr/>
        </p:nvSpPr>
        <p:spPr>
          <a:xfrm>
            <a:off x="327279" y="3793369"/>
            <a:ext cx="6096000" cy="1815882"/>
          </a:xfrm>
          <a:prstGeom prst="rect">
            <a:avLst/>
          </a:prstGeom>
        </p:spPr>
        <p:txBody>
          <a:bodyPr>
            <a:spAutoFit/>
          </a:bodyPr>
          <a:lstStyle/>
          <a:p>
            <a:r>
              <a:rPr lang="en-GB" sz="1600" dirty="0"/>
              <a:t>Hindu Pillai, Indian Citizen</a:t>
            </a:r>
          </a:p>
          <a:p>
            <a:r>
              <a:rPr lang="en-GB" sz="1600" dirty="0"/>
              <a:t>D.O.B.: 15/11/1997 Height: 170CM</a:t>
            </a:r>
          </a:p>
          <a:p>
            <a:r>
              <a:rPr lang="en-GB" sz="1600" dirty="0"/>
              <a:t>Qualification: M.S(Masters Of Science)  	</a:t>
            </a:r>
          </a:p>
          <a:p>
            <a:r>
              <a:rPr lang="en-GB" sz="1600" dirty="0"/>
              <a:t>Currently working in </a:t>
            </a:r>
            <a:r>
              <a:rPr lang="en-GB" sz="1600" dirty="0" err="1"/>
              <a:t>Embeded</a:t>
            </a:r>
            <a:r>
              <a:rPr lang="en-GB" sz="1600" dirty="0"/>
              <a:t> Systems</a:t>
            </a:r>
          </a:p>
          <a:p>
            <a:r>
              <a:rPr lang="en-GB" sz="1600" dirty="0"/>
              <a:t>Hobbies: Reading Books, Listening to Music, Travelling.</a:t>
            </a:r>
          </a:p>
          <a:p>
            <a:r>
              <a:rPr lang="en-GB" sz="1600" dirty="0"/>
              <a:t>Looking for Preferably Masters Degree and Above with Good Family Values.</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55522" y="1681248"/>
            <a:ext cx="3606250" cy="286511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798634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7647" y="2046536"/>
            <a:ext cx="800219" cy="369332"/>
          </a:xfrm>
          <a:prstGeom prst="rect">
            <a:avLst/>
          </a:prstGeom>
        </p:spPr>
        <p:txBody>
          <a:bodyPr wrap="none">
            <a:spAutoFit/>
          </a:bodyPr>
          <a:lstStyle/>
          <a:p>
            <a:pPr algn="ctr"/>
            <a:r>
              <a:rPr lang="en-GB" b="1" u="sng" dirty="0" smtClean="0"/>
              <a:t>04G22</a:t>
            </a:r>
            <a:endParaRPr lang="en-GB" b="1" u="sng" dirty="0"/>
          </a:p>
        </p:txBody>
      </p:sp>
      <p:sp>
        <p:nvSpPr>
          <p:cNvPr id="3" name="Rectangle 2"/>
          <p:cNvSpPr/>
          <p:nvPr/>
        </p:nvSpPr>
        <p:spPr>
          <a:xfrm>
            <a:off x="307647" y="476876"/>
            <a:ext cx="6096000" cy="1569660"/>
          </a:xfrm>
          <a:prstGeom prst="rect">
            <a:avLst/>
          </a:prstGeom>
        </p:spPr>
        <p:txBody>
          <a:bodyPr>
            <a:spAutoFit/>
          </a:bodyPr>
          <a:lstStyle/>
          <a:p>
            <a:r>
              <a:rPr lang="en-GB" sz="1600" dirty="0"/>
              <a:t>Hindu </a:t>
            </a:r>
            <a:r>
              <a:rPr lang="en-GB" sz="1600" dirty="0" err="1" smtClean="0"/>
              <a:t>Kamma</a:t>
            </a:r>
            <a:r>
              <a:rPr lang="en-GB" sz="1600" dirty="0" smtClean="0"/>
              <a:t>, </a:t>
            </a:r>
            <a:r>
              <a:rPr lang="en-GB" sz="1600" dirty="0"/>
              <a:t>Indian Citizen</a:t>
            </a:r>
          </a:p>
          <a:p>
            <a:r>
              <a:rPr lang="en-GB" sz="1600" dirty="0"/>
              <a:t>D.O.B.: </a:t>
            </a:r>
            <a:r>
              <a:rPr lang="en-GB" sz="1600" dirty="0" smtClean="0"/>
              <a:t>09/06/1995 </a:t>
            </a:r>
            <a:r>
              <a:rPr lang="en-GB" sz="1600" dirty="0"/>
              <a:t>Height: </a:t>
            </a:r>
            <a:r>
              <a:rPr lang="en-GB" sz="1600" dirty="0" smtClean="0"/>
              <a:t>5feet 1’’</a:t>
            </a:r>
            <a:endParaRPr lang="en-GB" sz="1600" dirty="0"/>
          </a:p>
          <a:p>
            <a:r>
              <a:rPr lang="en-GB" sz="1600" dirty="0"/>
              <a:t>Qualification: </a:t>
            </a:r>
            <a:r>
              <a:rPr lang="en-GB" sz="1600" dirty="0" smtClean="0"/>
              <a:t>Masters in UK  </a:t>
            </a:r>
            <a:r>
              <a:rPr lang="en-GB" sz="1600" dirty="0"/>
              <a:t>	</a:t>
            </a:r>
          </a:p>
          <a:p>
            <a:r>
              <a:rPr lang="en-GB" sz="1600" dirty="0"/>
              <a:t>Currently working in </a:t>
            </a:r>
            <a:r>
              <a:rPr lang="en-GB" sz="1600" dirty="0" smtClean="0"/>
              <a:t>Deloitte London</a:t>
            </a:r>
            <a:endParaRPr lang="en-GB" sz="1600" dirty="0"/>
          </a:p>
          <a:p>
            <a:r>
              <a:rPr lang="en-GB" sz="1600" dirty="0"/>
              <a:t>Hobbies: </a:t>
            </a:r>
            <a:r>
              <a:rPr lang="en-GB" sz="1600" dirty="0" smtClean="0"/>
              <a:t>Music</a:t>
            </a:r>
            <a:r>
              <a:rPr lang="en-GB" sz="1600" dirty="0"/>
              <a:t>, </a:t>
            </a:r>
            <a:r>
              <a:rPr lang="en-GB" sz="1600" dirty="0" smtClean="0"/>
              <a:t>Travelling, Dance and Literature.</a:t>
            </a:r>
            <a:endParaRPr lang="en-GB" sz="1600" dirty="0"/>
          </a:p>
          <a:p>
            <a:r>
              <a:rPr lang="en-GB" sz="1600" dirty="0"/>
              <a:t>Looking for </a:t>
            </a:r>
            <a:r>
              <a:rPr lang="en-GB" sz="1600" dirty="0" smtClean="0"/>
              <a:t>Employed in Bank/ Software/ Audit/ Doctor.</a:t>
            </a:r>
            <a:endParaRPr lang="en-GB" sz="1600" dirty="0"/>
          </a:p>
        </p:txBody>
      </p:sp>
      <p:sp>
        <p:nvSpPr>
          <p:cNvPr id="6" name="Rectangle 5"/>
          <p:cNvSpPr/>
          <p:nvPr/>
        </p:nvSpPr>
        <p:spPr>
          <a:xfrm>
            <a:off x="307647" y="191029"/>
            <a:ext cx="800219" cy="369332"/>
          </a:xfrm>
          <a:prstGeom prst="rect">
            <a:avLst/>
          </a:prstGeom>
        </p:spPr>
        <p:txBody>
          <a:bodyPr wrap="none">
            <a:spAutoFit/>
          </a:bodyPr>
          <a:lstStyle/>
          <a:p>
            <a:pPr algn="ctr"/>
            <a:r>
              <a:rPr lang="en-GB" b="1" u="sng" dirty="0" smtClean="0"/>
              <a:t>03G22</a:t>
            </a:r>
            <a:endParaRPr lang="en-GB" b="1" u="sng" dirty="0"/>
          </a:p>
        </p:txBody>
      </p:sp>
      <p:sp>
        <p:nvSpPr>
          <p:cNvPr id="7" name="Rectangle 6"/>
          <p:cNvSpPr/>
          <p:nvPr/>
        </p:nvSpPr>
        <p:spPr>
          <a:xfrm>
            <a:off x="307647" y="2415868"/>
            <a:ext cx="6096000" cy="2062103"/>
          </a:xfrm>
          <a:prstGeom prst="rect">
            <a:avLst/>
          </a:prstGeom>
        </p:spPr>
        <p:txBody>
          <a:bodyPr>
            <a:spAutoFit/>
          </a:bodyPr>
          <a:lstStyle/>
          <a:p>
            <a:r>
              <a:rPr lang="en-GB" sz="1600" dirty="0" smtClean="0"/>
              <a:t>Hindu, </a:t>
            </a:r>
            <a:r>
              <a:rPr lang="en-GB" sz="1600" dirty="0"/>
              <a:t>Indian </a:t>
            </a:r>
            <a:r>
              <a:rPr lang="en-GB" sz="1600" dirty="0" smtClean="0"/>
              <a:t>Citizen (Divorced)</a:t>
            </a:r>
            <a:endParaRPr lang="en-GB" sz="1600" dirty="0"/>
          </a:p>
          <a:p>
            <a:r>
              <a:rPr lang="en-GB" sz="1600" dirty="0"/>
              <a:t>D.O.B.: </a:t>
            </a:r>
            <a:r>
              <a:rPr lang="en-GB" sz="1600" dirty="0" smtClean="0"/>
              <a:t>02/05/1992 </a:t>
            </a:r>
            <a:r>
              <a:rPr lang="en-GB" sz="1600" dirty="0"/>
              <a:t>Height: 5feet </a:t>
            </a:r>
            <a:r>
              <a:rPr lang="en-GB" sz="1600" dirty="0" smtClean="0"/>
              <a:t>6’’</a:t>
            </a:r>
            <a:endParaRPr lang="en-GB" sz="1600" dirty="0"/>
          </a:p>
          <a:p>
            <a:r>
              <a:rPr lang="en-GB" sz="1600" dirty="0"/>
              <a:t>Qualification: </a:t>
            </a:r>
            <a:r>
              <a:rPr lang="en-GB" sz="1600" dirty="0" err="1" smtClean="0"/>
              <a:t>BTech</a:t>
            </a:r>
            <a:r>
              <a:rPr lang="en-GB" sz="1600" dirty="0" smtClean="0"/>
              <a:t>  </a:t>
            </a:r>
            <a:r>
              <a:rPr lang="en-GB" sz="1600" dirty="0"/>
              <a:t>	</a:t>
            </a:r>
          </a:p>
          <a:p>
            <a:r>
              <a:rPr lang="en-GB" sz="1600" dirty="0"/>
              <a:t>Currently working </a:t>
            </a:r>
            <a:r>
              <a:rPr lang="en-GB" sz="1600" dirty="0" smtClean="0"/>
              <a:t>as Software Consultant</a:t>
            </a:r>
            <a:endParaRPr lang="en-GB" sz="1600" dirty="0"/>
          </a:p>
          <a:p>
            <a:r>
              <a:rPr lang="en-GB" sz="1600" dirty="0"/>
              <a:t>Hobbies: </a:t>
            </a:r>
            <a:r>
              <a:rPr lang="en-GB" sz="1600" dirty="0" smtClean="0"/>
              <a:t>Reading, </a:t>
            </a:r>
            <a:r>
              <a:rPr lang="en-GB" sz="1600" dirty="0"/>
              <a:t>Travelling, </a:t>
            </a:r>
            <a:r>
              <a:rPr lang="en-GB" sz="1600" dirty="0" smtClean="0"/>
              <a:t>Cooking.</a:t>
            </a:r>
            <a:endParaRPr lang="en-GB" sz="1600" dirty="0"/>
          </a:p>
          <a:p>
            <a:r>
              <a:rPr lang="en-GB" sz="1600" dirty="0"/>
              <a:t>Looking for </a:t>
            </a:r>
            <a:r>
              <a:rPr lang="en-GB" sz="1600" dirty="0" smtClean="0"/>
              <a:t>a life partner who is family-oriented, committed and willing to support my </a:t>
            </a:r>
            <a:r>
              <a:rPr lang="en-GB" sz="1600" dirty="0" err="1" smtClean="0"/>
              <a:t>carrer</a:t>
            </a:r>
            <a:r>
              <a:rPr lang="en-GB" sz="1600" dirty="0" smtClean="0"/>
              <a:t> </a:t>
            </a:r>
            <a:r>
              <a:rPr lang="en-GB" sz="1600" dirty="0" err="1" smtClean="0"/>
              <a:t>intrest</a:t>
            </a:r>
            <a:r>
              <a:rPr lang="en-GB" sz="1600" dirty="0" smtClean="0"/>
              <a:t>. Should be a vegetarian and non smoker, preferably a non drinker. Must be living in UK currently.</a:t>
            </a:r>
            <a:endParaRPr lang="en-GB" sz="1600" dirty="0"/>
          </a:p>
        </p:txBody>
      </p:sp>
      <p:pic>
        <p:nvPicPr>
          <p:cNvPr id="8" name="Picture 4" descr="https://www.culturalindia.net/iliimages/Hindu-Wedding-ili-138-img-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1415" y="1398142"/>
            <a:ext cx="4694489" cy="2738452"/>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307647" y="4472493"/>
            <a:ext cx="797371" cy="374810"/>
          </a:xfrm>
          <a:prstGeom prst="rect">
            <a:avLst/>
          </a:prstGeom>
        </p:spPr>
        <p:txBody>
          <a:bodyPr wrap="square">
            <a:spAutoFit/>
          </a:bodyPr>
          <a:lstStyle/>
          <a:p>
            <a:pPr algn="ctr"/>
            <a:r>
              <a:rPr lang="en-GB" b="1" u="sng" dirty="0" smtClean="0"/>
              <a:t>05G22</a:t>
            </a:r>
            <a:endParaRPr lang="en-GB" b="1" u="sng" dirty="0"/>
          </a:p>
        </p:txBody>
      </p:sp>
      <p:sp>
        <p:nvSpPr>
          <p:cNvPr id="10" name="Rectangle 9"/>
          <p:cNvSpPr/>
          <p:nvPr/>
        </p:nvSpPr>
        <p:spPr>
          <a:xfrm>
            <a:off x="307647" y="4795897"/>
            <a:ext cx="6096000" cy="2062103"/>
          </a:xfrm>
          <a:prstGeom prst="rect">
            <a:avLst/>
          </a:prstGeom>
        </p:spPr>
        <p:txBody>
          <a:bodyPr>
            <a:spAutoFit/>
          </a:bodyPr>
          <a:lstStyle/>
          <a:p>
            <a:r>
              <a:rPr lang="en-GB" sz="1600" dirty="0"/>
              <a:t>Hindu, </a:t>
            </a:r>
            <a:r>
              <a:rPr lang="en-GB" sz="1600" dirty="0" smtClean="0"/>
              <a:t>UK Citizen</a:t>
            </a:r>
            <a:endParaRPr lang="en-GB" sz="1600" dirty="0"/>
          </a:p>
          <a:p>
            <a:r>
              <a:rPr lang="en-GB" sz="1600" dirty="0"/>
              <a:t>D.O.B.: </a:t>
            </a:r>
            <a:r>
              <a:rPr lang="en-GB" sz="1600" dirty="0" smtClean="0"/>
              <a:t>10/11/1989 </a:t>
            </a:r>
            <a:r>
              <a:rPr lang="en-GB" sz="1600" dirty="0"/>
              <a:t>Height: 5feet </a:t>
            </a:r>
            <a:r>
              <a:rPr lang="en-GB" sz="1600" dirty="0" smtClean="0"/>
              <a:t>5’’</a:t>
            </a:r>
            <a:endParaRPr lang="en-GB" sz="1600" dirty="0"/>
          </a:p>
          <a:p>
            <a:r>
              <a:rPr lang="en-GB" sz="1600" dirty="0"/>
              <a:t>Qualification: </a:t>
            </a:r>
            <a:r>
              <a:rPr lang="en-GB" sz="1600" dirty="0" smtClean="0"/>
              <a:t>BSC Business  </a:t>
            </a:r>
            <a:r>
              <a:rPr lang="en-GB" sz="1600" dirty="0"/>
              <a:t>	</a:t>
            </a:r>
          </a:p>
          <a:p>
            <a:r>
              <a:rPr lang="en-GB" sz="1600" dirty="0"/>
              <a:t>Currently </a:t>
            </a:r>
            <a:r>
              <a:rPr lang="en-GB" sz="1600" dirty="0" smtClean="0"/>
              <a:t>Self-employed</a:t>
            </a:r>
            <a:endParaRPr lang="en-GB" sz="1600" dirty="0"/>
          </a:p>
          <a:p>
            <a:r>
              <a:rPr lang="en-GB" sz="1600" dirty="0"/>
              <a:t>Hobbies: </a:t>
            </a:r>
            <a:r>
              <a:rPr lang="en-GB" sz="1600" dirty="0" smtClean="0"/>
              <a:t>Singing</a:t>
            </a:r>
            <a:r>
              <a:rPr lang="en-GB" sz="1600" dirty="0"/>
              <a:t>, </a:t>
            </a:r>
            <a:r>
              <a:rPr lang="en-GB" sz="1600" dirty="0" smtClean="0"/>
              <a:t>Yoga.</a:t>
            </a:r>
            <a:endParaRPr lang="en-GB" sz="1600" dirty="0"/>
          </a:p>
          <a:p>
            <a:r>
              <a:rPr lang="en-GB" sz="1600" dirty="0"/>
              <a:t>Looking for </a:t>
            </a:r>
            <a:r>
              <a:rPr lang="en-GB" sz="1600" dirty="0" smtClean="0"/>
              <a:t>Bridegroom : Successful professional entrepreneur in Fintech, IT and banking. Someone open-minded, ambitious, confident with an affluent background, well settled.</a:t>
            </a:r>
            <a:endParaRPr lang="en-GB" sz="1600" dirty="0"/>
          </a:p>
        </p:txBody>
      </p:sp>
    </p:spTree>
    <p:extLst>
      <p:ext uri="{BB962C8B-B14F-4D97-AF65-F5344CB8AC3E}">
        <p14:creationId xmlns:p14="http://schemas.microsoft.com/office/powerpoint/2010/main" val="8921219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wedding imag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98109" y="1533962"/>
            <a:ext cx="4396098" cy="293073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47530" y="236215"/>
            <a:ext cx="800219" cy="369332"/>
          </a:xfrm>
          <a:prstGeom prst="rect">
            <a:avLst/>
          </a:prstGeom>
        </p:spPr>
        <p:txBody>
          <a:bodyPr wrap="none">
            <a:spAutoFit/>
          </a:bodyPr>
          <a:lstStyle/>
          <a:p>
            <a:pPr algn="ctr"/>
            <a:r>
              <a:rPr lang="en-GB" b="1" u="sng" dirty="0" smtClean="0"/>
              <a:t>06G22</a:t>
            </a:r>
            <a:endParaRPr lang="en-GB" b="1" u="sng" dirty="0"/>
          </a:p>
        </p:txBody>
      </p:sp>
      <p:sp>
        <p:nvSpPr>
          <p:cNvPr id="3" name="Rectangle 2"/>
          <p:cNvSpPr/>
          <p:nvPr/>
        </p:nvSpPr>
        <p:spPr>
          <a:xfrm>
            <a:off x="347530" y="542903"/>
            <a:ext cx="6096000" cy="1569660"/>
          </a:xfrm>
          <a:prstGeom prst="rect">
            <a:avLst/>
          </a:prstGeom>
        </p:spPr>
        <p:txBody>
          <a:bodyPr>
            <a:spAutoFit/>
          </a:bodyPr>
          <a:lstStyle/>
          <a:p>
            <a:r>
              <a:rPr lang="en-GB" sz="1600" dirty="0"/>
              <a:t>Hindu, </a:t>
            </a:r>
            <a:r>
              <a:rPr lang="en-GB" sz="1600" dirty="0" smtClean="0"/>
              <a:t>Indian </a:t>
            </a:r>
            <a:r>
              <a:rPr lang="en-GB" sz="1600" dirty="0"/>
              <a:t>Citizen</a:t>
            </a:r>
          </a:p>
          <a:p>
            <a:r>
              <a:rPr lang="en-GB" sz="1600" dirty="0"/>
              <a:t>D.O.B.: </a:t>
            </a:r>
            <a:r>
              <a:rPr lang="en-GB" sz="1600" dirty="0" smtClean="0"/>
              <a:t>28/03/1993 </a:t>
            </a:r>
            <a:r>
              <a:rPr lang="en-GB" sz="1600" dirty="0"/>
              <a:t>Height: </a:t>
            </a:r>
            <a:r>
              <a:rPr lang="en-GB" sz="1600" dirty="0" smtClean="0"/>
              <a:t>159cm</a:t>
            </a:r>
            <a:endParaRPr lang="en-GB" sz="1600" dirty="0"/>
          </a:p>
          <a:p>
            <a:r>
              <a:rPr lang="en-GB" sz="1600" dirty="0"/>
              <a:t>Qualification: </a:t>
            </a:r>
            <a:r>
              <a:rPr lang="en-GB" sz="1600" dirty="0" smtClean="0"/>
              <a:t>MBBS, MRCGP, DRCOG General Practice  </a:t>
            </a:r>
            <a:r>
              <a:rPr lang="en-GB" sz="1600" dirty="0"/>
              <a:t>	</a:t>
            </a:r>
          </a:p>
          <a:p>
            <a:r>
              <a:rPr lang="en-GB" sz="1600" dirty="0"/>
              <a:t>Currently </a:t>
            </a:r>
            <a:r>
              <a:rPr lang="en-GB" sz="1600" dirty="0" smtClean="0"/>
              <a:t>GP Training</a:t>
            </a:r>
            <a:endParaRPr lang="en-GB" sz="1600" dirty="0"/>
          </a:p>
          <a:p>
            <a:r>
              <a:rPr lang="en-GB" sz="1600" dirty="0"/>
              <a:t>Looking for </a:t>
            </a:r>
            <a:r>
              <a:rPr lang="en-GB" sz="1600" dirty="0" smtClean="0"/>
              <a:t>an understanding, respectable and well educated person. Preferably Telugu origin, willing to settle in the UK</a:t>
            </a:r>
            <a:endParaRPr lang="en-GB" sz="1600" dirty="0"/>
          </a:p>
        </p:txBody>
      </p:sp>
      <p:sp>
        <p:nvSpPr>
          <p:cNvPr id="7" name="Rectangle 6"/>
          <p:cNvSpPr/>
          <p:nvPr/>
        </p:nvSpPr>
        <p:spPr>
          <a:xfrm>
            <a:off x="347529" y="2112563"/>
            <a:ext cx="800219" cy="369332"/>
          </a:xfrm>
          <a:prstGeom prst="rect">
            <a:avLst/>
          </a:prstGeom>
        </p:spPr>
        <p:txBody>
          <a:bodyPr wrap="square">
            <a:spAutoFit/>
          </a:bodyPr>
          <a:lstStyle/>
          <a:p>
            <a:pPr algn="ctr"/>
            <a:r>
              <a:rPr lang="en-GB" b="1" u="sng" dirty="0" smtClean="0"/>
              <a:t>07G22</a:t>
            </a:r>
            <a:endParaRPr lang="en-GB" b="1" u="sng" dirty="0"/>
          </a:p>
        </p:txBody>
      </p:sp>
      <p:sp>
        <p:nvSpPr>
          <p:cNvPr id="8" name="Rectangle 7"/>
          <p:cNvSpPr/>
          <p:nvPr/>
        </p:nvSpPr>
        <p:spPr>
          <a:xfrm>
            <a:off x="347529" y="2556849"/>
            <a:ext cx="6096000" cy="1815882"/>
          </a:xfrm>
          <a:prstGeom prst="rect">
            <a:avLst/>
          </a:prstGeom>
        </p:spPr>
        <p:txBody>
          <a:bodyPr>
            <a:spAutoFit/>
          </a:bodyPr>
          <a:lstStyle/>
          <a:p>
            <a:r>
              <a:rPr lang="en-GB" sz="1600" dirty="0" smtClean="0"/>
              <a:t>Hindu Naidu, </a:t>
            </a:r>
            <a:r>
              <a:rPr lang="en-GB" sz="1600" dirty="0"/>
              <a:t>UK Citizen</a:t>
            </a:r>
          </a:p>
          <a:p>
            <a:r>
              <a:rPr lang="en-GB" sz="1600" dirty="0"/>
              <a:t>D.O.B.: </a:t>
            </a:r>
            <a:r>
              <a:rPr lang="en-GB" sz="1600" dirty="0" smtClean="0"/>
              <a:t>17/07/1984 </a:t>
            </a:r>
            <a:r>
              <a:rPr lang="en-GB" sz="1600" dirty="0"/>
              <a:t>Height: 5feet </a:t>
            </a:r>
            <a:r>
              <a:rPr lang="en-GB" sz="1600" dirty="0" smtClean="0"/>
              <a:t>1’’</a:t>
            </a:r>
            <a:endParaRPr lang="en-GB" sz="1600" dirty="0"/>
          </a:p>
          <a:p>
            <a:r>
              <a:rPr lang="en-GB" sz="1600" dirty="0"/>
              <a:t>Qualification: </a:t>
            </a:r>
            <a:r>
              <a:rPr lang="en-GB" sz="1600" dirty="0" smtClean="0"/>
              <a:t>MBA Supply Chain  </a:t>
            </a:r>
            <a:r>
              <a:rPr lang="en-GB" sz="1600" dirty="0"/>
              <a:t>	</a:t>
            </a:r>
          </a:p>
          <a:p>
            <a:r>
              <a:rPr lang="en-GB" sz="1600" dirty="0"/>
              <a:t>Currently </a:t>
            </a:r>
            <a:r>
              <a:rPr lang="en-GB" sz="1600" dirty="0" smtClean="0"/>
              <a:t>a Customer Success Manager</a:t>
            </a:r>
            <a:endParaRPr lang="en-GB" sz="1600" dirty="0"/>
          </a:p>
          <a:p>
            <a:r>
              <a:rPr lang="en-GB" sz="1600" dirty="0"/>
              <a:t>Hobbies: </a:t>
            </a:r>
            <a:r>
              <a:rPr lang="en-GB" sz="1600" dirty="0" smtClean="0"/>
              <a:t>Yoga, Reading, Hiking.</a:t>
            </a:r>
            <a:endParaRPr lang="en-GB" sz="1600" dirty="0"/>
          </a:p>
          <a:p>
            <a:r>
              <a:rPr lang="en-GB" sz="1600" dirty="0"/>
              <a:t>Looking for </a:t>
            </a:r>
            <a:r>
              <a:rPr lang="en-GB" sz="1600" dirty="0" smtClean="0"/>
              <a:t>Educated, well-mannered, established in  career or business.</a:t>
            </a:r>
            <a:endParaRPr lang="en-GB" sz="1600" dirty="0"/>
          </a:p>
        </p:txBody>
      </p:sp>
      <p:sp>
        <p:nvSpPr>
          <p:cNvPr id="9" name="Rectangle 8"/>
          <p:cNvSpPr/>
          <p:nvPr/>
        </p:nvSpPr>
        <p:spPr>
          <a:xfrm>
            <a:off x="347529" y="4372731"/>
            <a:ext cx="800219" cy="369332"/>
          </a:xfrm>
          <a:prstGeom prst="rect">
            <a:avLst/>
          </a:prstGeom>
        </p:spPr>
        <p:txBody>
          <a:bodyPr wrap="none">
            <a:spAutoFit/>
          </a:bodyPr>
          <a:lstStyle/>
          <a:p>
            <a:pPr algn="ctr"/>
            <a:r>
              <a:rPr lang="en-GB" b="1" u="sng" dirty="0" smtClean="0"/>
              <a:t>08G22</a:t>
            </a:r>
            <a:endParaRPr lang="en-GB" b="1" u="sng" dirty="0"/>
          </a:p>
        </p:txBody>
      </p:sp>
      <p:sp>
        <p:nvSpPr>
          <p:cNvPr id="10" name="Rectangle 9"/>
          <p:cNvSpPr/>
          <p:nvPr/>
        </p:nvSpPr>
        <p:spPr>
          <a:xfrm>
            <a:off x="347529" y="4742063"/>
            <a:ext cx="7206953" cy="2062103"/>
          </a:xfrm>
          <a:prstGeom prst="rect">
            <a:avLst/>
          </a:prstGeom>
        </p:spPr>
        <p:txBody>
          <a:bodyPr wrap="square">
            <a:spAutoFit/>
          </a:bodyPr>
          <a:lstStyle/>
          <a:p>
            <a:r>
              <a:rPr lang="en-GB" sz="1600" dirty="0"/>
              <a:t>Hindu </a:t>
            </a:r>
            <a:r>
              <a:rPr lang="en-GB" sz="1600" dirty="0" err="1" smtClean="0"/>
              <a:t>Vellalar</a:t>
            </a:r>
            <a:r>
              <a:rPr lang="en-GB" sz="1600" dirty="0" smtClean="0"/>
              <a:t>/Pillai, Malaysian </a:t>
            </a:r>
            <a:r>
              <a:rPr lang="en-GB" sz="1600" dirty="0"/>
              <a:t>Citizen</a:t>
            </a:r>
          </a:p>
          <a:p>
            <a:r>
              <a:rPr lang="en-GB" sz="1600" dirty="0"/>
              <a:t>D.O.B.: </a:t>
            </a:r>
            <a:r>
              <a:rPr lang="en-GB" sz="1600" dirty="0" smtClean="0"/>
              <a:t>16/05/1977 </a:t>
            </a:r>
            <a:r>
              <a:rPr lang="en-GB" sz="1600" dirty="0"/>
              <a:t>Height: 5feet </a:t>
            </a:r>
            <a:r>
              <a:rPr lang="en-GB" sz="1600" dirty="0" smtClean="0"/>
              <a:t>5’’</a:t>
            </a:r>
            <a:endParaRPr lang="en-GB" sz="1600" dirty="0"/>
          </a:p>
          <a:p>
            <a:r>
              <a:rPr lang="en-GB" sz="1600" dirty="0"/>
              <a:t>Qualification: </a:t>
            </a:r>
            <a:r>
              <a:rPr lang="en-GB" sz="1600" dirty="0" smtClean="0"/>
              <a:t>Ba Accounting &amp; Finance, Association Of Chartered Certified Accountant  </a:t>
            </a:r>
            <a:r>
              <a:rPr lang="en-GB" sz="1600" dirty="0"/>
              <a:t>	</a:t>
            </a:r>
          </a:p>
          <a:p>
            <a:r>
              <a:rPr lang="en-GB" sz="1600" dirty="0" smtClean="0"/>
              <a:t>Currently is a HOD at a Malaysian listed conglomerate</a:t>
            </a:r>
            <a:endParaRPr lang="en-GB" sz="1600" dirty="0"/>
          </a:p>
          <a:p>
            <a:r>
              <a:rPr lang="en-GB" sz="1600" dirty="0"/>
              <a:t>Hobbies: </a:t>
            </a:r>
            <a:r>
              <a:rPr lang="en-GB" sz="1600" dirty="0" smtClean="0"/>
              <a:t>Walks, Hikes, Nature Activities, Yoga, Piano, Books, DIY, Cafes Hangouts, Travels.</a:t>
            </a:r>
            <a:endParaRPr lang="en-GB" sz="1600" dirty="0"/>
          </a:p>
          <a:p>
            <a:r>
              <a:rPr lang="en-GB" sz="1600" dirty="0"/>
              <a:t>Looking for </a:t>
            </a:r>
            <a:r>
              <a:rPr lang="en-GB" sz="1600" dirty="0" smtClean="0"/>
              <a:t>Professional, Responsible &amp; Adventurous Male.</a:t>
            </a:r>
            <a:endParaRPr lang="en-GB" sz="1600" dirty="0"/>
          </a:p>
        </p:txBody>
      </p:sp>
    </p:spTree>
    <p:extLst>
      <p:ext uri="{BB962C8B-B14F-4D97-AF65-F5344CB8AC3E}">
        <p14:creationId xmlns:p14="http://schemas.microsoft.com/office/powerpoint/2010/main" val="24360815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4980" y="588455"/>
            <a:ext cx="6096000" cy="369332"/>
          </a:xfrm>
          <a:prstGeom prst="rect">
            <a:avLst/>
          </a:prstGeom>
        </p:spPr>
        <p:txBody>
          <a:bodyPr>
            <a:spAutoFit/>
          </a:bodyPr>
          <a:lstStyle/>
          <a:p>
            <a:r>
              <a:rPr lang="en-GB" b="1" dirty="0"/>
              <a:t>No </a:t>
            </a:r>
            <a:r>
              <a:rPr lang="en-GB" b="1" dirty="0" smtClean="0"/>
              <a:t>Longer Available</a:t>
            </a:r>
            <a:endParaRPr lang="en-GB" b="1" dirty="0"/>
          </a:p>
        </p:txBody>
      </p:sp>
      <p:sp>
        <p:nvSpPr>
          <p:cNvPr id="5" name="Rectangle 4"/>
          <p:cNvSpPr/>
          <p:nvPr/>
        </p:nvSpPr>
        <p:spPr>
          <a:xfrm>
            <a:off x="244980" y="219123"/>
            <a:ext cx="800219" cy="369332"/>
          </a:xfrm>
          <a:prstGeom prst="rect">
            <a:avLst/>
          </a:prstGeom>
        </p:spPr>
        <p:txBody>
          <a:bodyPr wrap="none">
            <a:spAutoFit/>
          </a:bodyPr>
          <a:lstStyle/>
          <a:p>
            <a:pPr algn="ctr"/>
            <a:r>
              <a:rPr lang="en-GB" b="1" u="sng" dirty="0" smtClean="0"/>
              <a:t>09G22</a:t>
            </a:r>
            <a:endParaRPr lang="en-GB" b="1" u="sng" dirty="0"/>
          </a:p>
        </p:txBody>
      </p:sp>
      <p:sp>
        <p:nvSpPr>
          <p:cNvPr id="2" name="Rectangle 1"/>
          <p:cNvSpPr/>
          <p:nvPr/>
        </p:nvSpPr>
        <p:spPr>
          <a:xfrm>
            <a:off x="244980" y="1069816"/>
            <a:ext cx="800219" cy="369332"/>
          </a:xfrm>
          <a:prstGeom prst="rect">
            <a:avLst/>
          </a:prstGeom>
        </p:spPr>
        <p:txBody>
          <a:bodyPr wrap="none">
            <a:spAutoFit/>
          </a:bodyPr>
          <a:lstStyle/>
          <a:p>
            <a:pPr algn="ctr"/>
            <a:r>
              <a:rPr lang="en-GB" b="1" u="sng" dirty="0" smtClean="0"/>
              <a:t>10G22</a:t>
            </a:r>
            <a:endParaRPr lang="en-GB" b="1" u="sng" dirty="0"/>
          </a:p>
        </p:txBody>
      </p:sp>
      <p:sp>
        <p:nvSpPr>
          <p:cNvPr id="3" name="Rectangle 2"/>
          <p:cNvSpPr/>
          <p:nvPr/>
        </p:nvSpPr>
        <p:spPr>
          <a:xfrm>
            <a:off x="244980" y="1439148"/>
            <a:ext cx="6096000" cy="1815882"/>
          </a:xfrm>
          <a:prstGeom prst="rect">
            <a:avLst/>
          </a:prstGeom>
        </p:spPr>
        <p:txBody>
          <a:bodyPr>
            <a:spAutoFit/>
          </a:bodyPr>
          <a:lstStyle/>
          <a:p>
            <a:r>
              <a:rPr lang="en-GB" sz="1600" dirty="0"/>
              <a:t>Hindu </a:t>
            </a:r>
            <a:r>
              <a:rPr lang="en-GB" sz="1600" dirty="0" smtClean="0"/>
              <a:t>Pillai, British </a:t>
            </a:r>
            <a:r>
              <a:rPr lang="en-GB" sz="1600" dirty="0"/>
              <a:t>Citizen</a:t>
            </a:r>
          </a:p>
          <a:p>
            <a:r>
              <a:rPr lang="en-GB" sz="1600" dirty="0"/>
              <a:t>D.O.B.: </a:t>
            </a:r>
            <a:r>
              <a:rPr lang="en-GB" sz="1600" dirty="0" smtClean="0"/>
              <a:t>13/06/1992 </a:t>
            </a:r>
            <a:r>
              <a:rPr lang="en-GB" sz="1600" dirty="0"/>
              <a:t>Height: </a:t>
            </a:r>
            <a:r>
              <a:rPr lang="en-GB" sz="1600" dirty="0" smtClean="0"/>
              <a:t>5feet 1’’</a:t>
            </a:r>
            <a:endParaRPr lang="en-GB" sz="1600" dirty="0"/>
          </a:p>
          <a:p>
            <a:r>
              <a:rPr lang="en-GB" sz="1600" dirty="0"/>
              <a:t>Qualification: </a:t>
            </a:r>
            <a:r>
              <a:rPr lang="en-GB" sz="1600" dirty="0" smtClean="0"/>
              <a:t>MA Architecture  </a:t>
            </a:r>
            <a:r>
              <a:rPr lang="en-GB" sz="1600" dirty="0"/>
              <a:t>	</a:t>
            </a:r>
          </a:p>
          <a:p>
            <a:r>
              <a:rPr lang="en-GB" sz="1600" dirty="0"/>
              <a:t>Currently is a </a:t>
            </a:r>
            <a:r>
              <a:rPr lang="en-GB" sz="1600" dirty="0" smtClean="0"/>
              <a:t>Architectural Designer</a:t>
            </a:r>
            <a:endParaRPr lang="en-GB" sz="1600" dirty="0"/>
          </a:p>
          <a:p>
            <a:r>
              <a:rPr lang="en-GB" sz="1600" dirty="0"/>
              <a:t>Hobbies: Reading, Movies, Gym.</a:t>
            </a:r>
          </a:p>
          <a:p>
            <a:r>
              <a:rPr lang="en-GB" sz="1600" dirty="0"/>
              <a:t>Looking for </a:t>
            </a:r>
            <a:r>
              <a:rPr lang="en-GB" sz="1600" dirty="0" smtClean="0"/>
              <a:t>someone who is kind, caring, family-orientated and with good values.</a:t>
            </a:r>
            <a:endParaRPr lang="en-GB" sz="1600" dirty="0"/>
          </a:p>
        </p:txBody>
      </p:sp>
      <p:pic>
        <p:nvPicPr>
          <p:cNvPr id="7" name="Picture 4" descr="http://media2.intoday.in/indiatoday/images/stories/ritual-story_647_11301712183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635379" y="1546788"/>
            <a:ext cx="5362069" cy="334818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44979" y="3255030"/>
            <a:ext cx="800219" cy="369332"/>
          </a:xfrm>
          <a:prstGeom prst="rect">
            <a:avLst/>
          </a:prstGeom>
        </p:spPr>
        <p:txBody>
          <a:bodyPr wrap="none">
            <a:spAutoFit/>
          </a:bodyPr>
          <a:lstStyle/>
          <a:p>
            <a:pPr algn="ctr"/>
            <a:r>
              <a:rPr lang="en-GB" b="1" u="sng" dirty="0" smtClean="0"/>
              <a:t>11G22</a:t>
            </a:r>
            <a:endParaRPr lang="en-GB" b="1" u="sng" dirty="0"/>
          </a:p>
        </p:txBody>
      </p:sp>
      <p:sp>
        <p:nvSpPr>
          <p:cNvPr id="9" name="Rectangle 8"/>
          <p:cNvSpPr/>
          <p:nvPr/>
        </p:nvSpPr>
        <p:spPr>
          <a:xfrm>
            <a:off x="244980" y="3624362"/>
            <a:ext cx="6096000" cy="2062103"/>
          </a:xfrm>
          <a:prstGeom prst="rect">
            <a:avLst/>
          </a:prstGeom>
        </p:spPr>
        <p:txBody>
          <a:bodyPr>
            <a:spAutoFit/>
          </a:bodyPr>
          <a:lstStyle/>
          <a:p>
            <a:r>
              <a:rPr lang="en-GB" sz="1600" dirty="0"/>
              <a:t>Hindu </a:t>
            </a:r>
            <a:r>
              <a:rPr lang="en-GB" sz="1600" dirty="0" err="1" smtClean="0"/>
              <a:t>Veersaivam</a:t>
            </a:r>
            <a:r>
              <a:rPr lang="en-GB" sz="1600" dirty="0" smtClean="0"/>
              <a:t>, Indian </a:t>
            </a:r>
            <a:r>
              <a:rPr lang="en-GB" sz="1600" dirty="0"/>
              <a:t>Citizen</a:t>
            </a:r>
          </a:p>
          <a:p>
            <a:r>
              <a:rPr lang="en-GB" sz="1600" dirty="0"/>
              <a:t>D.O.B.: </a:t>
            </a:r>
            <a:r>
              <a:rPr lang="en-GB" sz="1600" dirty="0" smtClean="0"/>
              <a:t>31/12/1992 </a:t>
            </a:r>
            <a:r>
              <a:rPr lang="en-GB" sz="1600" dirty="0"/>
              <a:t>Height: 5feet </a:t>
            </a:r>
            <a:r>
              <a:rPr lang="en-GB" sz="1600" dirty="0" smtClean="0"/>
              <a:t>3’’</a:t>
            </a:r>
            <a:endParaRPr lang="en-GB" sz="1600" dirty="0"/>
          </a:p>
          <a:p>
            <a:r>
              <a:rPr lang="en-GB" sz="1600" dirty="0"/>
              <a:t>Qualification: </a:t>
            </a:r>
            <a:r>
              <a:rPr lang="en-GB" sz="1600" dirty="0" smtClean="0"/>
              <a:t>B-Tech Information Technology  </a:t>
            </a:r>
            <a:r>
              <a:rPr lang="en-GB" sz="1600" dirty="0"/>
              <a:t>	</a:t>
            </a:r>
          </a:p>
          <a:p>
            <a:r>
              <a:rPr lang="en-GB" sz="1600" dirty="0"/>
              <a:t>Currently is a </a:t>
            </a:r>
            <a:r>
              <a:rPr lang="en-GB" sz="1600" dirty="0" smtClean="0"/>
              <a:t>Software Professional</a:t>
            </a:r>
            <a:endParaRPr lang="en-GB" sz="1600" dirty="0"/>
          </a:p>
          <a:p>
            <a:r>
              <a:rPr lang="en-GB" sz="1600" dirty="0"/>
              <a:t>Hobbies: </a:t>
            </a:r>
            <a:r>
              <a:rPr lang="en-GB" sz="1600" dirty="0" smtClean="0"/>
              <a:t>Gym, Walking &amp; Travelling.</a:t>
            </a:r>
            <a:endParaRPr lang="en-GB" sz="1600" dirty="0"/>
          </a:p>
          <a:p>
            <a:r>
              <a:rPr lang="en-GB" sz="1600" dirty="0"/>
              <a:t>Looking for </a:t>
            </a:r>
            <a:r>
              <a:rPr lang="en-GB" sz="1600" dirty="0" smtClean="0"/>
              <a:t>compatible partner who is open-minded, independent and empathetic. One who believes in mutual respect and equal partnership. Caste no bar.</a:t>
            </a:r>
            <a:endParaRPr lang="en-GB" sz="1600" dirty="0"/>
          </a:p>
        </p:txBody>
      </p:sp>
    </p:spTree>
    <p:extLst>
      <p:ext uri="{BB962C8B-B14F-4D97-AF65-F5344CB8AC3E}">
        <p14:creationId xmlns:p14="http://schemas.microsoft.com/office/powerpoint/2010/main" val="928826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468" y="2057298"/>
            <a:ext cx="3540533" cy="2356064"/>
          </a:xfrm>
          <a:prstGeom prst="rect">
            <a:avLst/>
          </a:prstGeom>
        </p:spPr>
      </p:pic>
      <p:sp>
        <p:nvSpPr>
          <p:cNvPr id="7" name="Rectangle 6"/>
          <p:cNvSpPr/>
          <p:nvPr/>
        </p:nvSpPr>
        <p:spPr>
          <a:xfrm>
            <a:off x="312038" y="206786"/>
            <a:ext cx="800219" cy="369332"/>
          </a:xfrm>
          <a:prstGeom prst="rect">
            <a:avLst/>
          </a:prstGeom>
        </p:spPr>
        <p:txBody>
          <a:bodyPr wrap="none">
            <a:spAutoFit/>
          </a:bodyPr>
          <a:lstStyle/>
          <a:p>
            <a:pPr algn="ctr"/>
            <a:r>
              <a:rPr lang="en-GB" b="1" u="sng" dirty="0" smtClean="0"/>
              <a:t>12G22</a:t>
            </a:r>
            <a:endParaRPr lang="en-GB" b="1" u="sng" dirty="0"/>
          </a:p>
        </p:txBody>
      </p:sp>
      <p:sp>
        <p:nvSpPr>
          <p:cNvPr id="8" name="Rectangle 7"/>
          <p:cNvSpPr/>
          <p:nvPr/>
        </p:nvSpPr>
        <p:spPr>
          <a:xfrm>
            <a:off x="312038" y="3983193"/>
            <a:ext cx="6096000" cy="369332"/>
          </a:xfrm>
          <a:prstGeom prst="rect">
            <a:avLst/>
          </a:prstGeom>
        </p:spPr>
        <p:txBody>
          <a:bodyPr>
            <a:spAutoFit/>
          </a:bodyPr>
          <a:lstStyle/>
          <a:p>
            <a:endParaRPr lang="en-GB" dirty="0"/>
          </a:p>
        </p:txBody>
      </p:sp>
      <p:sp>
        <p:nvSpPr>
          <p:cNvPr id="2" name="Rectangle 1"/>
          <p:cNvSpPr/>
          <p:nvPr/>
        </p:nvSpPr>
        <p:spPr>
          <a:xfrm>
            <a:off x="312038" y="576118"/>
            <a:ext cx="7242444" cy="1815882"/>
          </a:xfrm>
          <a:prstGeom prst="rect">
            <a:avLst/>
          </a:prstGeom>
        </p:spPr>
        <p:txBody>
          <a:bodyPr wrap="square">
            <a:spAutoFit/>
          </a:bodyPr>
          <a:lstStyle/>
          <a:p>
            <a:r>
              <a:rPr lang="en-GB" sz="1600" dirty="0"/>
              <a:t>Hindu </a:t>
            </a:r>
            <a:r>
              <a:rPr lang="en-GB" sz="1600" dirty="0" smtClean="0"/>
              <a:t>Brahmin, </a:t>
            </a:r>
            <a:r>
              <a:rPr lang="en-GB" sz="1600" dirty="0"/>
              <a:t>Indian Citizen</a:t>
            </a:r>
          </a:p>
          <a:p>
            <a:r>
              <a:rPr lang="en-GB" sz="1600" dirty="0"/>
              <a:t>D.O.B.: </a:t>
            </a:r>
            <a:r>
              <a:rPr lang="en-GB" sz="1600" dirty="0" smtClean="0"/>
              <a:t>00/06/1996 </a:t>
            </a:r>
            <a:r>
              <a:rPr lang="en-GB" sz="1600" dirty="0"/>
              <a:t>Height: </a:t>
            </a:r>
            <a:r>
              <a:rPr lang="en-GB" sz="1600" dirty="0" smtClean="0"/>
              <a:t>156cm</a:t>
            </a:r>
            <a:endParaRPr lang="en-GB" sz="1600" dirty="0"/>
          </a:p>
          <a:p>
            <a:r>
              <a:rPr lang="en-GB" sz="1600" dirty="0"/>
              <a:t>Qualification: </a:t>
            </a:r>
            <a:r>
              <a:rPr lang="en-GB" sz="1600" dirty="0" smtClean="0"/>
              <a:t>MBBS </a:t>
            </a:r>
            <a:r>
              <a:rPr lang="en-GB" sz="1600" dirty="0"/>
              <a:t>	</a:t>
            </a:r>
          </a:p>
          <a:p>
            <a:r>
              <a:rPr lang="en-GB" sz="1600" dirty="0"/>
              <a:t>Currently is a Resident in Emergency Medicine </a:t>
            </a:r>
            <a:endParaRPr lang="en-GB" sz="1600" dirty="0" smtClean="0"/>
          </a:p>
          <a:p>
            <a:r>
              <a:rPr lang="en-GB" sz="1600" dirty="0" smtClean="0"/>
              <a:t>Looking </a:t>
            </a:r>
            <a:r>
              <a:rPr lang="en-GB" sz="1600" dirty="0"/>
              <a:t>for </a:t>
            </a:r>
            <a:r>
              <a:rPr lang="en-GB" sz="1600" dirty="0" smtClean="0"/>
              <a:t>vegetarian, non smoker, non drinker, caring and understanding, good character who values Indian culture, family and relationship, preferably Doctors, other professionals holding a post graduate degree.</a:t>
            </a:r>
            <a:endParaRPr lang="en-GB" sz="1600" dirty="0"/>
          </a:p>
        </p:txBody>
      </p:sp>
      <p:sp>
        <p:nvSpPr>
          <p:cNvPr id="9" name="Rectangle 8"/>
          <p:cNvSpPr/>
          <p:nvPr/>
        </p:nvSpPr>
        <p:spPr>
          <a:xfrm>
            <a:off x="312038" y="2392000"/>
            <a:ext cx="800219" cy="369332"/>
          </a:xfrm>
          <a:prstGeom prst="rect">
            <a:avLst/>
          </a:prstGeom>
        </p:spPr>
        <p:txBody>
          <a:bodyPr wrap="none">
            <a:spAutoFit/>
          </a:bodyPr>
          <a:lstStyle/>
          <a:p>
            <a:pPr algn="ctr"/>
            <a:r>
              <a:rPr lang="en-GB" b="1" u="sng" dirty="0" smtClean="0"/>
              <a:t>13G22</a:t>
            </a:r>
            <a:endParaRPr lang="en-GB" b="1" u="sng" dirty="0"/>
          </a:p>
        </p:txBody>
      </p:sp>
      <p:sp>
        <p:nvSpPr>
          <p:cNvPr id="10" name="Rectangle 9"/>
          <p:cNvSpPr/>
          <p:nvPr/>
        </p:nvSpPr>
        <p:spPr>
          <a:xfrm>
            <a:off x="312038" y="2752087"/>
            <a:ext cx="6096000" cy="1600438"/>
          </a:xfrm>
          <a:prstGeom prst="rect">
            <a:avLst/>
          </a:prstGeom>
        </p:spPr>
        <p:txBody>
          <a:bodyPr>
            <a:spAutoFit/>
          </a:bodyPr>
          <a:lstStyle/>
          <a:p>
            <a:r>
              <a:rPr lang="en-GB" sz="1600" dirty="0"/>
              <a:t>Hindu </a:t>
            </a:r>
            <a:r>
              <a:rPr lang="en-GB" sz="1600" dirty="0" smtClean="0"/>
              <a:t>Brahmin, British </a:t>
            </a:r>
            <a:r>
              <a:rPr lang="en-GB" sz="1600" dirty="0"/>
              <a:t>Citizen</a:t>
            </a:r>
          </a:p>
          <a:p>
            <a:r>
              <a:rPr lang="en-GB" sz="1600" dirty="0"/>
              <a:t>D.O.B.: </a:t>
            </a:r>
            <a:r>
              <a:rPr lang="en-GB" sz="1600" dirty="0" smtClean="0"/>
              <a:t>22/09/1989 </a:t>
            </a:r>
            <a:r>
              <a:rPr lang="en-GB" sz="1600" dirty="0"/>
              <a:t>Height: 5feet </a:t>
            </a:r>
            <a:r>
              <a:rPr lang="en-GB" sz="1600" dirty="0" smtClean="0"/>
              <a:t>5’’</a:t>
            </a:r>
            <a:endParaRPr lang="en-GB" sz="1600" dirty="0"/>
          </a:p>
          <a:p>
            <a:r>
              <a:rPr lang="en-GB" sz="1600" dirty="0"/>
              <a:t>Qualification: </a:t>
            </a:r>
            <a:r>
              <a:rPr lang="en-GB" sz="1600" dirty="0" smtClean="0"/>
              <a:t>MBBS FRCR  </a:t>
            </a:r>
            <a:r>
              <a:rPr lang="en-GB" sz="1600" dirty="0"/>
              <a:t>	</a:t>
            </a:r>
          </a:p>
          <a:p>
            <a:r>
              <a:rPr lang="en-GB" sz="1600" dirty="0"/>
              <a:t>Currently is a </a:t>
            </a:r>
            <a:r>
              <a:rPr lang="en-GB" sz="1600" dirty="0" smtClean="0"/>
              <a:t>Doctor at NHS</a:t>
            </a:r>
            <a:endParaRPr lang="en-GB" sz="1600" dirty="0"/>
          </a:p>
          <a:p>
            <a:r>
              <a:rPr lang="en-GB" sz="1600" dirty="0"/>
              <a:t>Hobbies: </a:t>
            </a:r>
            <a:r>
              <a:rPr lang="en-GB" sz="1600" dirty="0" smtClean="0"/>
              <a:t>Badminton, Art </a:t>
            </a:r>
            <a:r>
              <a:rPr lang="en-GB" sz="1600" dirty="0"/>
              <a:t>&amp; </a:t>
            </a:r>
            <a:r>
              <a:rPr lang="en-GB" sz="1600" dirty="0" smtClean="0"/>
              <a:t>Travel.</a:t>
            </a:r>
            <a:endParaRPr lang="en-GB" sz="1600" dirty="0"/>
          </a:p>
          <a:p>
            <a:r>
              <a:rPr lang="en-GB" sz="1600" dirty="0"/>
              <a:t>Looking for </a:t>
            </a:r>
            <a:r>
              <a:rPr lang="en-GB" sz="1600" dirty="0" smtClean="0"/>
              <a:t>professional settled in UK</a:t>
            </a:r>
            <a:r>
              <a:rPr lang="en-GB" dirty="0" smtClean="0"/>
              <a:t>.</a:t>
            </a:r>
            <a:endParaRPr lang="en-GB" dirty="0"/>
          </a:p>
        </p:txBody>
      </p:sp>
      <p:sp>
        <p:nvSpPr>
          <p:cNvPr id="11" name="Rectangle 10"/>
          <p:cNvSpPr/>
          <p:nvPr/>
        </p:nvSpPr>
        <p:spPr>
          <a:xfrm>
            <a:off x="312038" y="4343280"/>
            <a:ext cx="800219" cy="369332"/>
          </a:xfrm>
          <a:prstGeom prst="rect">
            <a:avLst/>
          </a:prstGeom>
        </p:spPr>
        <p:txBody>
          <a:bodyPr wrap="none">
            <a:spAutoFit/>
          </a:bodyPr>
          <a:lstStyle/>
          <a:p>
            <a:pPr algn="ctr"/>
            <a:r>
              <a:rPr lang="en-GB" b="1" u="sng" dirty="0" smtClean="0"/>
              <a:t>14G22</a:t>
            </a:r>
            <a:endParaRPr lang="en-GB" b="1" u="sng" dirty="0"/>
          </a:p>
        </p:txBody>
      </p:sp>
      <p:sp>
        <p:nvSpPr>
          <p:cNvPr id="12" name="Rectangle 11"/>
          <p:cNvSpPr/>
          <p:nvPr/>
        </p:nvSpPr>
        <p:spPr>
          <a:xfrm>
            <a:off x="312038" y="4712612"/>
            <a:ext cx="6096000" cy="1815882"/>
          </a:xfrm>
          <a:prstGeom prst="rect">
            <a:avLst/>
          </a:prstGeom>
        </p:spPr>
        <p:txBody>
          <a:bodyPr>
            <a:spAutoFit/>
          </a:bodyPr>
          <a:lstStyle/>
          <a:p>
            <a:r>
              <a:rPr lang="en-GB" sz="1600" dirty="0"/>
              <a:t>Hindu </a:t>
            </a:r>
            <a:r>
              <a:rPr lang="en-GB" sz="1600" dirty="0" smtClean="0"/>
              <a:t>Pillai, Indian </a:t>
            </a:r>
            <a:r>
              <a:rPr lang="en-GB" sz="1600" dirty="0"/>
              <a:t>Citizen</a:t>
            </a:r>
          </a:p>
          <a:p>
            <a:r>
              <a:rPr lang="en-GB" sz="1600" dirty="0"/>
              <a:t>D.O.B.: </a:t>
            </a:r>
            <a:r>
              <a:rPr lang="en-GB" sz="1600" dirty="0" smtClean="0"/>
              <a:t>14/11/1994 </a:t>
            </a:r>
            <a:r>
              <a:rPr lang="en-GB" sz="1600" dirty="0"/>
              <a:t>Height: 5feet </a:t>
            </a:r>
            <a:r>
              <a:rPr lang="en-GB" sz="1600" dirty="0" smtClean="0"/>
              <a:t>11’’</a:t>
            </a:r>
            <a:endParaRPr lang="en-GB" sz="1600" dirty="0"/>
          </a:p>
          <a:p>
            <a:r>
              <a:rPr lang="en-GB" sz="1600" dirty="0"/>
              <a:t>Qualification: </a:t>
            </a:r>
            <a:r>
              <a:rPr lang="en-GB" sz="1600" dirty="0" smtClean="0"/>
              <a:t>MBBS  </a:t>
            </a:r>
            <a:r>
              <a:rPr lang="en-GB" sz="1600" dirty="0"/>
              <a:t>	</a:t>
            </a:r>
          </a:p>
          <a:p>
            <a:r>
              <a:rPr lang="en-GB" sz="1600" dirty="0"/>
              <a:t>Currently is a </a:t>
            </a:r>
            <a:r>
              <a:rPr lang="en-GB" sz="1600" dirty="0" smtClean="0"/>
              <a:t>Senior House Officer</a:t>
            </a:r>
            <a:endParaRPr lang="en-GB" sz="1600" dirty="0"/>
          </a:p>
          <a:p>
            <a:r>
              <a:rPr lang="en-GB" sz="1600" dirty="0"/>
              <a:t>Hobbies: </a:t>
            </a:r>
            <a:r>
              <a:rPr lang="en-GB" sz="1600" dirty="0" smtClean="0"/>
              <a:t>Fiction (Books/Movies), Travel &amp; Music.</a:t>
            </a:r>
            <a:endParaRPr lang="en-GB" sz="1600" dirty="0"/>
          </a:p>
          <a:p>
            <a:r>
              <a:rPr lang="en-GB" sz="1600" dirty="0"/>
              <a:t>Looking </a:t>
            </a:r>
            <a:r>
              <a:rPr lang="en-GB" sz="1600" dirty="0" smtClean="0"/>
              <a:t>for a </a:t>
            </a:r>
            <a:r>
              <a:rPr lang="en-GB" sz="1600" dirty="0"/>
              <a:t>professional </a:t>
            </a:r>
            <a:r>
              <a:rPr lang="en-GB" sz="1600" dirty="0" smtClean="0"/>
              <a:t>working towards a career in the United Kingdom.</a:t>
            </a:r>
            <a:endParaRPr lang="en-GB" sz="1600" dirty="0"/>
          </a:p>
        </p:txBody>
      </p:sp>
    </p:spTree>
    <p:extLst>
      <p:ext uri="{BB962C8B-B14F-4D97-AF65-F5344CB8AC3E}">
        <p14:creationId xmlns:p14="http://schemas.microsoft.com/office/powerpoint/2010/main" val="3106328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0533" y="1789254"/>
            <a:ext cx="4067893" cy="331258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94948" y="588455"/>
            <a:ext cx="6096000" cy="830997"/>
          </a:xfrm>
          <a:prstGeom prst="rect">
            <a:avLst/>
          </a:prstGeom>
        </p:spPr>
        <p:txBody>
          <a:bodyPr>
            <a:spAutoFit/>
          </a:bodyPr>
          <a:lstStyle/>
          <a:p>
            <a:r>
              <a:rPr lang="en-GB" sz="1600" dirty="0" smtClean="0"/>
              <a:t>British Citizen</a:t>
            </a:r>
            <a:endParaRPr lang="en-GB" sz="1600" dirty="0"/>
          </a:p>
          <a:p>
            <a:r>
              <a:rPr lang="en-GB" sz="1600" dirty="0"/>
              <a:t>D.O.B.: </a:t>
            </a:r>
            <a:r>
              <a:rPr lang="en-GB" sz="1600" dirty="0" smtClean="0"/>
              <a:t>12/02/1995 </a:t>
            </a:r>
            <a:r>
              <a:rPr lang="en-GB" sz="1600" dirty="0"/>
              <a:t>Height: 5feet </a:t>
            </a:r>
            <a:r>
              <a:rPr lang="en-GB" sz="1600" dirty="0" smtClean="0"/>
              <a:t>1’’</a:t>
            </a:r>
            <a:r>
              <a:rPr lang="en-GB" sz="1600" dirty="0"/>
              <a:t>	</a:t>
            </a:r>
          </a:p>
          <a:p>
            <a:r>
              <a:rPr lang="en-GB" sz="1600" dirty="0"/>
              <a:t>Currently is a </a:t>
            </a:r>
            <a:r>
              <a:rPr lang="en-GB" sz="1600" dirty="0" smtClean="0"/>
              <a:t>Software Developer.</a:t>
            </a:r>
            <a:endParaRPr lang="en-GB" sz="1600" dirty="0"/>
          </a:p>
        </p:txBody>
      </p:sp>
      <p:sp>
        <p:nvSpPr>
          <p:cNvPr id="6" name="Rectangle 5"/>
          <p:cNvSpPr/>
          <p:nvPr/>
        </p:nvSpPr>
        <p:spPr>
          <a:xfrm>
            <a:off x="294948" y="219123"/>
            <a:ext cx="800219" cy="369332"/>
          </a:xfrm>
          <a:prstGeom prst="rect">
            <a:avLst/>
          </a:prstGeom>
        </p:spPr>
        <p:txBody>
          <a:bodyPr wrap="none">
            <a:spAutoFit/>
          </a:bodyPr>
          <a:lstStyle/>
          <a:p>
            <a:pPr algn="ctr"/>
            <a:r>
              <a:rPr lang="en-GB" b="1" u="sng" dirty="0" smtClean="0"/>
              <a:t>15G22</a:t>
            </a:r>
            <a:endParaRPr lang="en-GB" b="1" u="sng" dirty="0"/>
          </a:p>
        </p:txBody>
      </p:sp>
      <p:sp>
        <p:nvSpPr>
          <p:cNvPr id="2" name="Rectangle 1"/>
          <p:cNvSpPr/>
          <p:nvPr/>
        </p:nvSpPr>
        <p:spPr>
          <a:xfrm>
            <a:off x="294948" y="1788784"/>
            <a:ext cx="6096000" cy="1569660"/>
          </a:xfrm>
          <a:prstGeom prst="rect">
            <a:avLst/>
          </a:prstGeom>
        </p:spPr>
        <p:txBody>
          <a:bodyPr>
            <a:spAutoFit/>
          </a:bodyPr>
          <a:lstStyle/>
          <a:p>
            <a:r>
              <a:rPr lang="en-GB" sz="1600" dirty="0"/>
              <a:t>Hindu </a:t>
            </a:r>
            <a:r>
              <a:rPr lang="en-GB" sz="1600" dirty="0" smtClean="0"/>
              <a:t>Reddy, </a:t>
            </a:r>
            <a:r>
              <a:rPr lang="en-GB" sz="1600" dirty="0"/>
              <a:t>British</a:t>
            </a:r>
            <a:r>
              <a:rPr lang="en-GB" sz="1600" dirty="0" smtClean="0"/>
              <a:t> </a:t>
            </a:r>
            <a:r>
              <a:rPr lang="en-GB" sz="1600" dirty="0"/>
              <a:t>Citizen</a:t>
            </a:r>
          </a:p>
          <a:p>
            <a:r>
              <a:rPr lang="en-GB" sz="1600" dirty="0"/>
              <a:t>D.O.B.: </a:t>
            </a:r>
            <a:r>
              <a:rPr lang="en-GB" sz="1600" dirty="0" smtClean="0"/>
              <a:t>23/03/1998 </a:t>
            </a:r>
            <a:r>
              <a:rPr lang="en-GB" sz="1600" dirty="0"/>
              <a:t>Height: 5feet </a:t>
            </a:r>
            <a:r>
              <a:rPr lang="en-GB" sz="1600" dirty="0" smtClean="0"/>
              <a:t>8.5’’</a:t>
            </a:r>
            <a:endParaRPr lang="en-GB" sz="1600" dirty="0"/>
          </a:p>
          <a:p>
            <a:r>
              <a:rPr lang="en-GB" sz="1600" dirty="0"/>
              <a:t>Qualification: </a:t>
            </a:r>
            <a:r>
              <a:rPr lang="en-GB" sz="1600" dirty="0" smtClean="0"/>
              <a:t>BDS  </a:t>
            </a:r>
            <a:r>
              <a:rPr lang="en-GB" sz="1600" dirty="0"/>
              <a:t>	</a:t>
            </a:r>
          </a:p>
          <a:p>
            <a:r>
              <a:rPr lang="en-GB" sz="1600" dirty="0"/>
              <a:t>Currently is a </a:t>
            </a:r>
            <a:r>
              <a:rPr lang="en-GB" sz="1600" dirty="0" smtClean="0"/>
              <a:t>Associate Dentist</a:t>
            </a:r>
            <a:endParaRPr lang="en-GB" sz="1600" dirty="0"/>
          </a:p>
          <a:p>
            <a:r>
              <a:rPr lang="en-GB" sz="1600" dirty="0"/>
              <a:t>Hobbies: </a:t>
            </a:r>
            <a:r>
              <a:rPr lang="en-GB" sz="1600" dirty="0" smtClean="0"/>
              <a:t>Indian Classical Dance, Photography.</a:t>
            </a:r>
            <a:endParaRPr lang="en-GB" sz="1600" dirty="0"/>
          </a:p>
          <a:p>
            <a:r>
              <a:rPr lang="en-GB" sz="1600" dirty="0"/>
              <a:t>Looking for a </a:t>
            </a:r>
            <a:r>
              <a:rPr lang="en-GB" sz="1600" dirty="0" smtClean="0"/>
              <a:t>Dentist /Doctors only Please.</a:t>
            </a:r>
            <a:endParaRPr lang="en-GB" sz="1600" dirty="0"/>
          </a:p>
        </p:txBody>
      </p:sp>
      <p:sp>
        <p:nvSpPr>
          <p:cNvPr id="3" name="Rectangle 2"/>
          <p:cNvSpPr/>
          <p:nvPr/>
        </p:nvSpPr>
        <p:spPr>
          <a:xfrm>
            <a:off x="294948" y="1419452"/>
            <a:ext cx="800219" cy="369332"/>
          </a:xfrm>
          <a:prstGeom prst="rect">
            <a:avLst/>
          </a:prstGeom>
        </p:spPr>
        <p:txBody>
          <a:bodyPr wrap="none">
            <a:spAutoFit/>
          </a:bodyPr>
          <a:lstStyle/>
          <a:p>
            <a:pPr algn="ctr"/>
            <a:r>
              <a:rPr lang="en-GB" b="1" u="sng" dirty="0" smtClean="0"/>
              <a:t>16G22</a:t>
            </a:r>
            <a:endParaRPr lang="en-GB" b="1" u="sng" dirty="0"/>
          </a:p>
        </p:txBody>
      </p:sp>
    </p:spTree>
    <p:extLst>
      <p:ext uri="{BB962C8B-B14F-4D97-AF65-F5344CB8AC3E}">
        <p14:creationId xmlns:p14="http://schemas.microsoft.com/office/powerpoint/2010/main" val="38045046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96454" y="84799"/>
            <a:ext cx="1588897" cy="923330"/>
          </a:xfrm>
          <a:prstGeom prst="rect">
            <a:avLst/>
          </a:prstGeom>
          <a:noFill/>
        </p:spPr>
        <p:txBody>
          <a:bodyPr wrap="none" lIns="91440" tIns="45720" rIns="91440" bIns="45720">
            <a:spAutoFit/>
          </a:bodyPr>
          <a:lstStyle/>
          <a:p>
            <a:pPr algn="ctr"/>
            <a:r>
              <a:rPr lang="en-US" sz="5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2021</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3" name="Rectangle 2"/>
          <p:cNvSpPr/>
          <p:nvPr/>
        </p:nvSpPr>
        <p:spPr>
          <a:xfrm>
            <a:off x="184848" y="655779"/>
            <a:ext cx="6096000" cy="3385542"/>
          </a:xfrm>
          <a:prstGeom prst="rect">
            <a:avLst/>
          </a:prstGeom>
        </p:spPr>
        <p:txBody>
          <a:bodyPr>
            <a:spAutoFit/>
          </a:bodyPr>
          <a:lstStyle/>
          <a:p>
            <a:pPr algn="ctr"/>
            <a:r>
              <a:rPr lang="en-GB" b="1" dirty="0"/>
              <a:t> </a:t>
            </a:r>
            <a:r>
              <a:rPr lang="en-GB" b="1" u="sng" dirty="0" smtClean="0"/>
              <a:t>01G21</a:t>
            </a:r>
            <a:endParaRPr lang="en-GB" b="1" u="sng" dirty="0"/>
          </a:p>
          <a:p>
            <a:r>
              <a:rPr lang="en-GB" sz="1400" dirty="0" smtClean="0"/>
              <a:t>Hindu Brahmin – Tamil &amp; Telugu background, </a:t>
            </a:r>
            <a:r>
              <a:rPr lang="en-GB" sz="1400" dirty="0"/>
              <a:t>British Citizen</a:t>
            </a:r>
          </a:p>
          <a:p>
            <a:r>
              <a:rPr lang="en-GB" sz="1400" dirty="0" smtClean="0"/>
              <a:t>Dorn : October 1997, </a:t>
            </a:r>
            <a:r>
              <a:rPr lang="en-GB" sz="1400" dirty="0"/>
              <a:t>Height: </a:t>
            </a:r>
            <a:r>
              <a:rPr lang="en-GB" sz="1400" dirty="0" smtClean="0"/>
              <a:t>5’3.5’’ Mother Tongue : Telugu (knows Tamil) </a:t>
            </a:r>
            <a:endParaRPr lang="en-GB" sz="1400" dirty="0"/>
          </a:p>
          <a:p>
            <a:r>
              <a:rPr lang="en-GB" sz="1400" dirty="0"/>
              <a:t>Qualification: </a:t>
            </a:r>
            <a:r>
              <a:rPr lang="en-GB" sz="1400" dirty="0" smtClean="0"/>
              <a:t>B.Sc. Maths &amp; Actuarial Science, presently working as Graduate Actuarial Trainee.</a:t>
            </a:r>
          </a:p>
          <a:p>
            <a:r>
              <a:rPr lang="en-GB" sz="1400" dirty="0" smtClean="0"/>
              <a:t>Also undertaking exams &amp; training to eventually qualify as a Fellow of the Institute of Actuaries (FIA).</a:t>
            </a:r>
            <a:endParaRPr lang="en-GB" sz="1400" dirty="0"/>
          </a:p>
          <a:p>
            <a:r>
              <a:rPr lang="en-GB" sz="1400" dirty="0"/>
              <a:t>Hobbies: </a:t>
            </a:r>
            <a:r>
              <a:rPr lang="en-GB" sz="1400" dirty="0" smtClean="0"/>
              <a:t>Keeping-fit, Sports,</a:t>
            </a:r>
            <a:r>
              <a:rPr lang="en-GB" sz="1400" dirty="0"/>
              <a:t> </a:t>
            </a:r>
            <a:r>
              <a:rPr lang="en-GB" sz="1400" dirty="0" smtClean="0"/>
              <a:t>Cooking, Listening-Music, Travel, Reading</a:t>
            </a:r>
            <a:r>
              <a:rPr lang="en-GB" sz="1400" dirty="0"/>
              <a:t>, </a:t>
            </a:r>
            <a:r>
              <a:rPr lang="en-GB" sz="1400" dirty="0" smtClean="0"/>
              <a:t>Public-speaking, Entrepreneurship.</a:t>
            </a:r>
            <a:endParaRPr lang="en-GB" sz="1400" dirty="0"/>
          </a:p>
          <a:p>
            <a:r>
              <a:rPr lang="en-GB" sz="1400" dirty="0" smtClean="0"/>
              <a:t>Prefers a professional qualified in any of : Actuary / CFA / ACA / ACCA /Data Science / IT Software / Engineering.</a:t>
            </a:r>
          </a:p>
          <a:p>
            <a:r>
              <a:rPr lang="en-GB" sz="1400" dirty="0" smtClean="0"/>
              <a:t>Looking for a Tamil (or) Telugu, Brahmin Vegetarian, life-partner, who is caring, family-oriented, committed, and willing to be supportive of my career interests and hobbies.</a:t>
            </a:r>
            <a:endParaRPr lang="en-GB" sz="1400" dirty="0"/>
          </a:p>
          <a:p>
            <a:endParaRPr lang="en-GB" sz="1400" b="1" dirty="0"/>
          </a:p>
        </p:txBody>
      </p:sp>
      <p:sp>
        <p:nvSpPr>
          <p:cNvPr id="4" name="Rectangle 3"/>
          <p:cNvSpPr/>
          <p:nvPr/>
        </p:nvSpPr>
        <p:spPr>
          <a:xfrm>
            <a:off x="6096000" y="3743903"/>
            <a:ext cx="6096000" cy="3139321"/>
          </a:xfrm>
          <a:prstGeom prst="rect">
            <a:avLst/>
          </a:prstGeom>
        </p:spPr>
        <p:txBody>
          <a:bodyPr>
            <a:spAutoFit/>
          </a:bodyPr>
          <a:lstStyle/>
          <a:p>
            <a:r>
              <a:rPr lang="en-GB" dirty="0"/>
              <a:t>Hindu </a:t>
            </a:r>
            <a:r>
              <a:rPr lang="en-GB" dirty="0" err="1" smtClean="0"/>
              <a:t>Muthurajah</a:t>
            </a:r>
            <a:r>
              <a:rPr lang="en-GB" dirty="0" smtClean="0"/>
              <a:t>, </a:t>
            </a:r>
            <a:r>
              <a:rPr lang="en-GB" dirty="0"/>
              <a:t>British Citizen</a:t>
            </a:r>
          </a:p>
          <a:p>
            <a:r>
              <a:rPr lang="en-GB" dirty="0"/>
              <a:t>D.O.B.: </a:t>
            </a:r>
            <a:r>
              <a:rPr lang="en-GB" dirty="0" smtClean="0"/>
              <a:t>06/02/1986 </a:t>
            </a:r>
            <a:r>
              <a:rPr lang="en-GB" dirty="0"/>
              <a:t>Height: 5feet </a:t>
            </a:r>
            <a:r>
              <a:rPr lang="en-GB" dirty="0" smtClean="0"/>
              <a:t>2’’</a:t>
            </a:r>
            <a:endParaRPr lang="en-GB" dirty="0"/>
          </a:p>
          <a:p>
            <a:r>
              <a:rPr lang="en-GB" dirty="0"/>
              <a:t>Qualification: </a:t>
            </a:r>
            <a:r>
              <a:rPr lang="en-GB" dirty="0" smtClean="0"/>
              <a:t>ACMA (CIMA) and MSc  </a:t>
            </a:r>
            <a:r>
              <a:rPr lang="en-GB" dirty="0"/>
              <a:t>	</a:t>
            </a:r>
          </a:p>
          <a:p>
            <a:r>
              <a:rPr lang="en-GB" dirty="0"/>
              <a:t>Currently working as </a:t>
            </a:r>
            <a:r>
              <a:rPr lang="en-GB" dirty="0" smtClean="0"/>
              <a:t>Chartered Accountant (Head of Finance)</a:t>
            </a:r>
          </a:p>
          <a:p>
            <a:r>
              <a:rPr lang="en-GB" dirty="0" smtClean="0"/>
              <a:t>Hobbies</a:t>
            </a:r>
            <a:r>
              <a:rPr lang="en-GB" dirty="0"/>
              <a:t>: </a:t>
            </a:r>
            <a:r>
              <a:rPr lang="en-GB" dirty="0" err="1" smtClean="0"/>
              <a:t>Youtube</a:t>
            </a:r>
            <a:r>
              <a:rPr lang="en-GB" dirty="0" smtClean="0"/>
              <a:t>, Podcasts, Gardening, Yoga, Meditation, Music and Cooking.</a:t>
            </a:r>
            <a:endParaRPr lang="en-GB" dirty="0"/>
          </a:p>
          <a:p>
            <a:r>
              <a:rPr lang="en-GB" dirty="0"/>
              <a:t>Looking for </a:t>
            </a:r>
            <a:r>
              <a:rPr lang="en-GB" dirty="0" smtClean="0"/>
              <a:t>Male aged 36-39 settled in UK. Must be Indian or </a:t>
            </a:r>
            <a:r>
              <a:rPr lang="en-GB" dirty="0" err="1" smtClean="0"/>
              <a:t>Colombotamil</a:t>
            </a:r>
            <a:r>
              <a:rPr lang="en-GB" dirty="0" smtClean="0"/>
              <a:t> working in a senior position like businessman, banker, dentist and likewise. Education slightly less than bride is ok. Background and chart match is key. Non smoker, non drinker and non vegetarian. Must be living in UK.</a:t>
            </a:r>
            <a:endParaRPr lang="en-GB" dirty="0"/>
          </a:p>
        </p:txBody>
      </p:sp>
      <p:sp>
        <p:nvSpPr>
          <p:cNvPr id="7" name="Rectangle 6"/>
          <p:cNvSpPr/>
          <p:nvPr/>
        </p:nvSpPr>
        <p:spPr>
          <a:xfrm>
            <a:off x="8447474" y="3374571"/>
            <a:ext cx="853119" cy="369332"/>
          </a:xfrm>
          <a:prstGeom prst="rect">
            <a:avLst/>
          </a:prstGeom>
        </p:spPr>
        <p:txBody>
          <a:bodyPr wrap="none">
            <a:spAutoFit/>
          </a:bodyPr>
          <a:lstStyle/>
          <a:p>
            <a:pPr algn="ctr"/>
            <a:r>
              <a:rPr lang="en-GB" b="1" dirty="0"/>
              <a:t> </a:t>
            </a:r>
            <a:r>
              <a:rPr lang="en-GB" b="1" u="sng" dirty="0" smtClean="0"/>
              <a:t>02G21</a:t>
            </a:r>
            <a:endParaRPr lang="en-GB" b="1" u="sng" dirty="0"/>
          </a:p>
        </p:txBody>
      </p:sp>
      <p:pic>
        <p:nvPicPr>
          <p:cNvPr id="8" name="Picture 2" descr="Image result for hindu matrimonial pi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26878" y="784159"/>
            <a:ext cx="3000375"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75700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age result for hindu cultural wedding photograph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86116" y="1528682"/>
            <a:ext cx="4096529" cy="312088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575160" y="313126"/>
            <a:ext cx="1588897" cy="923330"/>
          </a:xfrm>
          <a:prstGeom prst="rect">
            <a:avLst/>
          </a:prstGeom>
        </p:spPr>
        <p:txBody>
          <a:bodyPr wrap="none">
            <a:spAutoFit/>
          </a:bodyPr>
          <a:lstStyle/>
          <a:p>
            <a:pPr algn="ctr"/>
            <a:r>
              <a:rPr lang="en-US" sz="54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2023</a:t>
            </a:r>
            <a:endParaRPr lang="en-US"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7" name="Rectangle 6"/>
          <p:cNvSpPr/>
          <p:nvPr/>
        </p:nvSpPr>
        <p:spPr>
          <a:xfrm>
            <a:off x="320586" y="1236456"/>
            <a:ext cx="800219" cy="369332"/>
          </a:xfrm>
          <a:prstGeom prst="rect">
            <a:avLst/>
          </a:prstGeom>
        </p:spPr>
        <p:txBody>
          <a:bodyPr wrap="none">
            <a:spAutoFit/>
          </a:bodyPr>
          <a:lstStyle/>
          <a:p>
            <a:pPr algn="ctr"/>
            <a:r>
              <a:rPr lang="en-GB" b="1" u="sng" dirty="0" smtClean="0"/>
              <a:t>01G23</a:t>
            </a:r>
            <a:endParaRPr lang="en-GB" b="1" u="sng" dirty="0"/>
          </a:p>
        </p:txBody>
      </p:sp>
      <p:sp>
        <p:nvSpPr>
          <p:cNvPr id="8" name="Rectangle 7"/>
          <p:cNvSpPr/>
          <p:nvPr/>
        </p:nvSpPr>
        <p:spPr>
          <a:xfrm>
            <a:off x="320586" y="1605788"/>
            <a:ext cx="6096000" cy="1569660"/>
          </a:xfrm>
          <a:prstGeom prst="rect">
            <a:avLst/>
          </a:prstGeom>
        </p:spPr>
        <p:txBody>
          <a:bodyPr>
            <a:spAutoFit/>
          </a:bodyPr>
          <a:lstStyle/>
          <a:p>
            <a:r>
              <a:rPr lang="en-GB" sz="1600" dirty="0"/>
              <a:t>Hindu </a:t>
            </a:r>
            <a:r>
              <a:rPr lang="en-GB" sz="1600" dirty="0" err="1" smtClean="0"/>
              <a:t>Gaundar</a:t>
            </a:r>
            <a:r>
              <a:rPr lang="en-GB" sz="1600" dirty="0"/>
              <a:t>, </a:t>
            </a:r>
            <a:r>
              <a:rPr lang="en-GB" sz="1600" dirty="0" smtClean="0"/>
              <a:t>British </a:t>
            </a:r>
            <a:r>
              <a:rPr lang="en-GB" sz="1600" dirty="0"/>
              <a:t>Citizen</a:t>
            </a:r>
          </a:p>
          <a:p>
            <a:r>
              <a:rPr lang="en-GB" sz="1600" dirty="0"/>
              <a:t>D.O.B.: </a:t>
            </a:r>
            <a:r>
              <a:rPr lang="en-GB" sz="1600" dirty="0" smtClean="0"/>
              <a:t>10/11/1993 </a:t>
            </a:r>
            <a:r>
              <a:rPr lang="en-GB" sz="1600" dirty="0"/>
              <a:t>Height: 5feet </a:t>
            </a:r>
            <a:r>
              <a:rPr lang="en-GB" sz="1600" dirty="0" smtClean="0"/>
              <a:t>2’’</a:t>
            </a:r>
            <a:endParaRPr lang="en-GB" sz="1600" dirty="0"/>
          </a:p>
          <a:p>
            <a:r>
              <a:rPr lang="en-GB" sz="1600" dirty="0" smtClean="0"/>
              <a:t>Qualification</a:t>
            </a:r>
            <a:r>
              <a:rPr lang="en-GB" sz="1600" dirty="0"/>
              <a:t>: </a:t>
            </a:r>
            <a:r>
              <a:rPr lang="en-GB" sz="1600" dirty="0" err="1" smtClean="0"/>
              <a:t>MBChB</a:t>
            </a:r>
            <a:r>
              <a:rPr lang="en-GB" sz="1600" dirty="0" smtClean="0"/>
              <a:t> Medicine  </a:t>
            </a:r>
            <a:r>
              <a:rPr lang="en-GB" sz="1600" dirty="0"/>
              <a:t>	</a:t>
            </a:r>
          </a:p>
          <a:p>
            <a:r>
              <a:rPr lang="en-GB" sz="1600" dirty="0"/>
              <a:t>Currently working as </a:t>
            </a:r>
            <a:r>
              <a:rPr lang="en-GB" sz="1600" dirty="0" smtClean="0"/>
              <a:t>a trainee GP Doctor</a:t>
            </a:r>
            <a:endParaRPr lang="en-GB" sz="1600" dirty="0"/>
          </a:p>
          <a:p>
            <a:r>
              <a:rPr lang="en-GB" sz="1600" dirty="0"/>
              <a:t>Hobbies: Reading, </a:t>
            </a:r>
            <a:r>
              <a:rPr lang="en-GB" sz="1600" dirty="0" smtClean="0"/>
              <a:t>Writing, Watching TV Dramas.</a:t>
            </a:r>
            <a:endParaRPr lang="en-GB" sz="1600" dirty="0"/>
          </a:p>
          <a:p>
            <a:r>
              <a:rPr lang="en-GB" sz="1600" dirty="0"/>
              <a:t>Looking for a </a:t>
            </a:r>
            <a:r>
              <a:rPr lang="en-GB" sz="1600" dirty="0" smtClean="0"/>
              <a:t>progressive Indian Groom in the Medical field.</a:t>
            </a:r>
            <a:endParaRPr lang="en-GB" sz="1600" dirty="0"/>
          </a:p>
        </p:txBody>
      </p:sp>
      <p:sp>
        <p:nvSpPr>
          <p:cNvPr id="9" name="Rectangle 8"/>
          <p:cNvSpPr/>
          <p:nvPr/>
        </p:nvSpPr>
        <p:spPr>
          <a:xfrm>
            <a:off x="320586" y="3175448"/>
            <a:ext cx="800219" cy="369332"/>
          </a:xfrm>
          <a:prstGeom prst="rect">
            <a:avLst/>
          </a:prstGeom>
        </p:spPr>
        <p:txBody>
          <a:bodyPr wrap="none">
            <a:spAutoFit/>
          </a:bodyPr>
          <a:lstStyle/>
          <a:p>
            <a:pPr algn="ctr"/>
            <a:r>
              <a:rPr lang="en-GB" b="1" u="sng" dirty="0" smtClean="0"/>
              <a:t>02G23</a:t>
            </a:r>
            <a:endParaRPr lang="en-GB" b="1" u="sng" dirty="0"/>
          </a:p>
        </p:txBody>
      </p:sp>
      <p:sp>
        <p:nvSpPr>
          <p:cNvPr id="10" name="Rectangle 9"/>
          <p:cNvSpPr/>
          <p:nvPr/>
        </p:nvSpPr>
        <p:spPr>
          <a:xfrm>
            <a:off x="320586" y="3544780"/>
            <a:ext cx="6096000" cy="1569660"/>
          </a:xfrm>
          <a:prstGeom prst="rect">
            <a:avLst/>
          </a:prstGeom>
        </p:spPr>
        <p:txBody>
          <a:bodyPr>
            <a:spAutoFit/>
          </a:bodyPr>
          <a:lstStyle/>
          <a:p>
            <a:r>
              <a:rPr lang="en-GB" sz="1600" dirty="0"/>
              <a:t>Hindu </a:t>
            </a:r>
            <a:r>
              <a:rPr lang="en-GB" sz="1600" dirty="0" smtClean="0"/>
              <a:t>Arora, Indian </a:t>
            </a:r>
            <a:r>
              <a:rPr lang="en-GB" sz="1600" dirty="0"/>
              <a:t>Citizen</a:t>
            </a:r>
          </a:p>
          <a:p>
            <a:r>
              <a:rPr lang="en-GB" sz="1600" dirty="0"/>
              <a:t>D.O.B.: </a:t>
            </a:r>
            <a:r>
              <a:rPr lang="en-GB" sz="1600" dirty="0" smtClean="0"/>
              <a:t>09/08/1985 </a:t>
            </a:r>
            <a:r>
              <a:rPr lang="en-GB" sz="1600" dirty="0"/>
              <a:t>Height: 5feet 2’’</a:t>
            </a:r>
          </a:p>
          <a:p>
            <a:r>
              <a:rPr lang="en-GB" sz="1600" dirty="0"/>
              <a:t>Qualification: </a:t>
            </a:r>
            <a:r>
              <a:rPr lang="en-GB" sz="1600" dirty="0" smtClean="0"/>
              <a:t>B.COM  </a:t>
            </a:r>
            <a:r>
              <a:rPr lang="en-GB" sz="1600" dirty="0"/>
              <a:t>	</a:t>
            </a:r>
          </a:p>
          <a:p>
            <a:r>
              <a:rPr lang="en-GB" sz="1600" dirty="0"/>
              <a:t>Currently working as a </a:t>
            </a:r>
            <a:r>
              <a:rPr lang="en-GB" sz="1600" dirty="0" smtClean="0"/>
              <a:t>Banker</a:t>
            </a:r>
            <a:endParaRPr lang="en-GB" sz="1600" dirty="0"/>
          </a:p>
          <a:p>
            <a:r>
              <a:rPr lang="en-GB" sz="1600" dirty="0"/>
              <a:t>Hobbies: </a:t>
            </a:r>
            <a:r>
              <a:rPr lang="en-GB" sz="1600" dirty="0" smtClean="0"/>
              <a:t>Travelling, Music.</a:t>
            </a:r>
            <a:endParaRPr lang="en-GB" sz="1600" dirty="0"/>
          </a:p>
          <a:p>
            <a:r>
              <a:rPr lang="en-GB" sz="1600" dirty="0"/>
              <a:t>Looking for a </a:t>
            </a:r>
            <a:r>
              <a:rPr lang="en-GB" sz="1600" dirty="0" smtClean="0"/>
              <a:t>family oriented, simple man.</a:t>
            </a:r>
            <a:endParaRPr lang="en-GB" sz="1600" dirty="0"/>
          </a:p>
        </p:txBody>
      </p:sp>
    </p:spTree>
    <p:extLst>
      <p:ext uri="{BB962C8B-B14F-4D97-AF65-F5344CB8AC3E}">
        <p14:creationId xmlns:p14="http://schemas.microsoft.com/office/powerpoint/2010/main" val="36738581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3224" y="874480"/>
            <a:ext cx="6096000" cy="2585323"/>
          </a:xfrm>
          <a:prstGeom prst="rect">
            <a:avLst/>
          </a:prstGeom>
        </p:spPr>
        <p:txBody>
          <a:bodyPr>
            <a:spAutoFit/>
          </a:bodyPr>
          <a:lstStyle/>
          <a:p>
            <a:r>
              <a:rPr lang="en-GB" dirty="0"/>
              <a:t>Hindu </a:t>
            </a:r>
            <a:r>
              <a:rPr lang="en-GB" dirty="0" smtClean="0"/>
              <a:t>Sri-</a:t>
            </a:r>
            <a:r>
              <a:rPr lang="en-GB" dirty="0" err="1" smtClean="0"/>
              <a:t>Vaishnavas</a:t>
            </a:r>
            <a:r>
              <a:rPr lang="en-GB" dirty="0" smtClean="0"/>
              <a:t>, Indian </a:t>
            </a:r>
            <a:r>
              <a:rPr lang="en-GB" dirty="0"/>
              <a:t>Citizen</a:t>
            </a:r>
          </a:p>
          <a:p>
            <a:r>
              <a:rPr lang="en-GB" dirty="0"/>
              <a:t>D.O.B.: </a:t>
            </a:r>
            <a:r>
              <a:rPr lang="en-GB" dirty="0" smtClean="0"/>
              <a:t>01/03/1996 </a:t>
            </a:r>
            <a:r>
              <a:rPr lang="en-GB" dirty="0"/>
              <a:t>Height: 5feet 4</a:t>
            </a:r>
            <a:r>
              <a:rPr lang="en-GB" dirty="0" smtClean="0"/>
              <a:t>’’</a:t>
            </a:r>
            <a:endParaRPr lang="en-GB" dirty="0"/>
          </a:p>
          <a:p>
            <a:r>
              <a:rPr lang="en-GB" dirty="0"/>
              <a:t>Qualification: </a:t>
            </a:r>
            <a:r>
              <a:rPr lang="en-GB" dirty="0" smtClean="0"/>
              <a:t>MCA </a:t>
            </a:r>
            <a:r>
              <a:rPr lang="en-GB" dirty="0"/>
              <a:t>(</a:t>
            </a:r>
            <a:r>
              <a:rPr lang="en-GB" dirty="0" smtClean="0"/>
              <a:t>Computer Applications)   </a:t>
            </a:r>
            <a:r>
              <a:rPr lang="en-GB" dirty="0"/>
              <a:t>	</a:t>
            </a:r>
          </a:p>
          <a:p>
            <a:r>
              <a:rPr lang="en-GB" dirty="0"/>
              <a:t>Currently </a:t>
            </a:r>
            <a:r>
              <a:rPr lang="en-GB" dirty="0" smtClean="0"/>
              <a:t>Student</a:t>
            </a:r>
          </a:p>
          <a:p>
            <a:r>
              <a:rPr lang="en-GB" dirty="0" smtClean="0"/>
              <a:t>Hobbies</a:t>
            </a:r>
            <a:r>
              <a:rPr lang="en-GB" dirty="0"/>
              <a:t>: </a:t>
            </a:r>
            <a:r>
              <a:rPr lang="en-GB" dirty="0" smtClean="0"/>
              <a:t>Cooking &amp; Reading.</a:t>
            </a:r>
            <a:endParaRPr lang="en-GB" dirty="0"/>
          </a:p>
          <a:p>
            <a:r>
              <a:rPr lang="en-GB" dirty="0"/>
              <a:t>Looking for </a:t>
            </a:r>
            <a:r>
              <a:rPr lang="en-GB" dirty="0" smtClean="0"/>
              <a:t>an unmarried bridegroom from Sri Vaishnava or Brahmin community/sub caste in well placed and remuneration with background of good character, good family with age below 30 years. </a:t>
            </a:r>
            <a:endParaRPr lang="en-GB" dirty="0"/>
          </a:p>
        </p:txBody>
      </p:sp>
      <p:sp>
        <p:nvSpPr>
          <p:cNvPr id="3" name="Rectangle 2"/>
          <p:cNvSpPr/>
          <p:nvPr/>
        </p:nvSpPr>
        <p:spPr>
          <a:xfrm>
            <a:off x="2342765" y="396632"/>
            <a:ext cx="853119" cy="369332"/>
          </a:xfrm>
          <a:prstGeom prst="rect">
            <a:avLst/>
          </a:prstGeom>
        </p:spPr>
        <p:txBody>
          <a:bodyPr wrap="none">
            <a:spAutoFit/>
          </a:bodyPr>
          <a:lstStyle/>
          <a:p>
            <a:pPr algn="ctr"/>
            <a:r>
              <a:rPr lang="en-GB" b="1" dirty="0"/>
              <a:t> </a:t>
            </a:r>
            <a:r>
              <a:rPr lang="en-GB" b="1" u="sng" dirty="0" smtClean="0"/>
              <a:t>03G21</a:t>
            </a:r>
            <a:endParaRPr lang="en-GB" b="1" u="sng" dirty="0"/>
          </a:p>
        </p:txBody>
      </p:sp>
      <p:pic>
        <p:nvPicPr>
          <p:cNvPr id="4" name="Picture 2" descr="https://tse4.mm.bing.net/th?id=OIP.OpTvwKNkrW7yr_xPYnCj8gHaE7&amp;pid=15.1&amp;P=0&amp;w=245&amp;h=16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43452" y="1469256"/>
            <a:ext cx="2575577" cy="171354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589152" y="3663750"/>
            <a:ext cx="853119" cy="369332"/>
          </a:xfrm>
          <a:prstGeom prst="rect">
            <a:avLst/>
          </a:prstGeom>
        </p:spPr>
        <p:txBody>
          <a:bodyPr wrap="none">
            <a:spAutoFit/>
          </a:bodyPr>
          <a:lstStyle/>
          <a:p>
            <a:pPr algn="ctr"/>
            <a:r>
              <a:rPr lang="en-GB" b="1" dirty="0"/>
              <a:t> </a:t>
            </a:r>
            <a:r>
              <a:rPr lang="en-GB" b="1" u="sng" dirty="0" smtClean="0"/>
              <a:t>04G21</a:t>
            </a:r>
            <a:endParaRPr lang="en-GB" b="1" u="sng" dirty="0"/>
          </a:p>
        </p:txBody>
      </p:sp>
      <p:sp>
        <p:nvSpPr>
          <p:cNvPr id="6" name="Rectangle 5"/>
          <p:cNvSpPr/>
          <p:nvPr/>
        </p:nvSpPr>
        <p:spPr>
          <a:xfrm>
            <a:off x="5560464" y="4093326"/>
            <a:ext cx="6096000" cy="2031325"/>
          </a:xfrm>
          <a:prstGeom prst="rect">
            <a:avLst/>
          </a:prstGeom>
        </p:spPr>
        <p:txBody>
          <a:bodyPr>
            <a:spAutoFit/>
          </a:bodyPr>
          <a:lstStyle/>
          <a:p>
            <a:r>
              <a:rPr lang="en-GB" dirty="0"/>
              <a:t>Hindu </a:t>
            </a:r>
            <a:r>
              <a:rPr lang="en-GB" dirty="0" err="1" smtClean="0"/>
              <a:t>Vishwakarma</a:t>
            </a:r>
            <a:r>
              <a:rPr lang="en-GB" dirty="0" smtClean="0"/>
              <a:t>, Indian </a:t>
            </a:r>
            <a:r>
              <a:rPr lang="en-GB" dirty="0"/>
              <a:t>Citizen</a:t>
            </a:r>
          </a:p>
          <a:p>
            <a:r>
              <a:rPr lang="en-GB" dirty="0"/>
              <a:t>D.O.B.: </a:t>
            </a:r>
            <a:r>
              <a:rPr lang="en-GB" dirty="0" smtClean="0"/>
              <a:t>21/10/1996 </a:t>
            </a:r>
            <a:r>
              <a:rPr lang="en-GB" dirty="0"/>
              <a:t>Height: 5feet </a:t>
            </a:r>
            <a:r>
              <a:rPr lang="en-GB" dirty="0" smtClean="0"/>
              <a:t>7’’</a:t>
            </a:r>
            <a:endParaRPr lang="en-GB" dirty="0"/>
          </a:p>
          <a:p>
            <a:r>
              <a:rPr lang="en-GB" dirty="0"/>
              <a:t>Qualification: </a:t>
            </a:r>
            <a:r>
              <a:rPr lang="en-GB" dirty="0" smtClean="0"/>
              <a:t>Bachelor of Engineering   </a:t>
            </a:r>
            <a:r>
              <a:rPr lang="en-GB" dirty="0"/>
              <a:t>	</a:t>
            </a:r>
          </a:p>
          <a:p>
            <a:r>
              <a:rPr lang="en-GB" dirty="0"/>
              <a:t>Currently Student</a:t>
            </a:r>
          </a:p>
          <a:p>
            <a:r>
              <a:rPr lang="en-GB" dirty="0"/>
              <a:t>Hobbies: </a:t>
            </a:r>
            <a:r>
              <a:rPr lang="en-GB" dirty="0" smtClean="0"/>
              <a:t>Classical dance (</a:t>
            </a:r>
            <a:r>
              <a:rPr lang="en-GB" dirty="0" err="1" smtClean="0"/>
              <a:t>Bharatnatyam</a:t>
            </a:r>
            <a:r>
              <a:rPr lang="en-GB" dirty="0" smtClean="0"/>
              <a:t>), Yoga.</a:t>
            </a:r>
            <a:endParaRPr lang="en-GB" dirty="0"/>
          </a:p>
          <a:p>
            <a:r>
              <a:rPr lang="en-GB" dirty="0"/>
              <a:t>Looking for </a:t>
            </a:r>
            <a:r>
              <a:rPr lang="en-GB" dirty="0" smtClean="0"/>
              <a:t>Suitable Groom with clean habits, family oriented person. </a:t>
            </a:r>
            <a:endParaRPr lang="en-GB" dirty="0"/>
          </a:p>
        </p:txBody>
      </p:sp>
    </p:spTree>
    <p:extLst>
      <p:ext uri="{BB962C8B-B14F-4D97-AF65-F5344CB8AC3E}">
        <p14:creationId xmlns:p14="http://schemas.microsoft.com/office/powerpoint/2010/main" val="26965311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2219" y="222465"/>
            <a:ext cx="800219" cy="369332"/>
          </a:xfrm>
          <a:prstGeom prst="rect">
            <a:avLst/>
          </a:prstGeom>
        </p:spPr>
        <p:txBody>
          <a:bodyPr wrap="none">
            <a:spAutoFit/>
          </a:bodyPr>
          <a:lstStyle/>
          <a:p>
            <a:pPr algn="ctr"/>
            <a:r>
              <a:rPr lang="en-GB" b="1" u="sng" dirty="0" smtClean="0"/>
              <a:t>05G21</a:t>
            </a:r>
            <a:endParaRPr lang="en-GB" b="1" u="sng" dirty="0"/>
          </a:p>
        </p:txBody>
      </p:sp>
      <p:sp>
        <p:nvSpPr>
          <p:cNvPr id="3" name="Rectangle 2"/>
          <p:cNvSpPr/>
          <p:nvPr/>
        </p:nvSpPr>
        <p:spPr>
          <a:xfrm>
            <a:off x="252219" y="682810"/>
            <a:ext cx="6096000" cy="369332"/>
          </a:xfrm>
          <a:prstGeom prst="rect">
            <a:avLst/>
          </a:prstGeom>
        </p:spPr>
        <p:txBody>
          <a:bodyPr>
            <a:spAutoFit/>
          </a:bodyPr>
          <a:lstStyle/>
          <a:p>
            <a:r>
              <a:rPr lang="en-GB" b="1" dirty="0"/>
              <a:t>No </a:t>
            </a:r>
            <a:r>
              <a:rPr lang="en-GB" b="1" dirty="0" smtClean="0"/>
              <a:t>Longer Available</a:t>
            </a:r>
            <a:endParaRPr lang="en-GB" b="1" dirty="0"/>
          </a:p>
        </p:txBody>
      </p:sp>
      <p:sp>
        <p:nvSpPr>
          <p:cNvPr id="5" name="Rectangle 4"/>
          <p:cNvSpPr/>
          <p:nvPr/>
        </p:nvSpPr>
        <p:spPr>
          <a:xfrm>
            <a:off x="264919" y="1713177"/>
            <a:ext cx="800219" cy="369332"/>
          </a:xfrm>
          <a:prstGeom prst="rect">
            <a:avLst/>
          </a:prstGeom>
        </p:spPr>
        <p:txBody>
          <a:bodyPr wrap="none">
            <a:spAutoFit/>
          </a:bodyPr>
          <a:lstStyle/>
          <a:p>
            <a:pPr algn="ctr"/>
            <a:r>
              <a:rPr lang="en-GB" b="1" u="sng" dirty="0" smtClean="0"/>
              <a:t>06G21</a:t>
            </a:r>
            <a:endParaRPr lang="en-GB" b="1" u="sng" dirty="0"/>
          </a:p>
        </p:txBody>
      </p:sp>
      <p:sp>
        <p:nvSpPr>
          <p:cNvPr id="6" name="Rectangle 5"/>
          <p:cNvSpPr/>
          <p:nvPr/>
        </p:nvSpPr>
        <p:spPr>
          <a:xfrm>
            <a:off x="252219" y="2121736"/>
            <a:ext cx="6096000" cy="2031325"/>
          </a:xfrm>
          <a:prstGeom prst="rect">
            <a:avLst/>
          </a:prstGeom>
        </p:spPr>
        <p:txBody>
          <a:bodyPr>
            <a:spAutoFit/>
          </a:bodyPr>
          <a:lstStyle/>
          <a:p>
            <a:r>
              <a:rPr lang="en-GB" dirty="0"/>
              <a:t>Hindu </a:t>
            </a:r>
            <a:r>
              <a:rPr lang="en-GB" dirty="0" smtClean="0"/>
              <a:t>Goud </a:t>
            </a:r>
            <a:r>
              <a:rPr lang="en-GB" dirty="0" err="1" smtClean="0"/>
              <a:t>Saraswat</a:t>
            </a:r>
            <a:r>
              <a:rPr lang="en-GB" dirty="0" smtClean="0"/>
              <a:t>, Indian </a:t>
            </a:r>
            <a:r>
              <a:rPr lang="en-GB" dirty="0"/>
              <a:t>Citizen</a:t>
            </a:r>
          </a:p>
          <a:p>
            <a:r>
              <a:rPr lang="en-GB" dirty="0"/>
              <a:t>D.O.B.: </a:t>
            </a:r>
            <a:r>
              <a:rPr lang="en-GB" dirty="0" smtClean="0"/>
              <a:t>15/10/1996 </a:t>
            </a:r>
            <a:r>
              <a:rPr lang="en-GB" dirty="0"/>
              <a:t>Height: 5feet </a:t>
            </a:r>
            <a:r>
              <a:rPr lang="en-GB" dirty="0" smtClean="0"/>
              <a:t>6’’</a:t>
            </a:r>
            <a:endParaRPr lang="en-GB" dirty="0"/>
          </a:p>
          <a:p>
            <a:r>
              <a:rPr lang="en-GB" dirty="0"/>
              <a:t>Qualification: </a:t>
            </a:r>
            <a:r>
              <a:rPr lang="en-GB" dirty="0" smtClean="0"/>
              <a:t>Bachelor in Cardio Vascular Technology   </a:t>
            </a:r>
            <a:r>
              <a:rPr lang="en-GB" dirty="0"/>
              <a:t>	</a:t>
            </a:r>
          </a:p>
          <a:p>
            <a:r>
              <a:rPr lang="en-GB" dirty="0"/>
              <a:t>Currently Working </a:t>
            </a:r>
            <a:r>
              <a:rPr lang="en-GB" dirty="0" smtClean="0"/>
              <a:t>as Specialist Cardiac Physiologist</a:t>
            </a:r>
            <a:endParaRPr lang="en-GB" dirty="0"/>
          </a:p>
          <a:p>
            <a:r>
              <a:rPr lang="en-GB" dirty="0"/>
              <a:t>Hobbies: </a:t>
            </a:r>
            <a:r>
              <a:rPr lang="en-GB" dirty="0" smtClean="0"/>
              <a:t>Cooking, Swimming, Gym, Music.</a:t>
            </a:r>
            <a:endParaRPr lang="en-GB" dirty="0"/>
          </a:p>
          <a:p>
            <a:r>
              <a:rPr lang="en-GB" dirty="0"/>
              <a:t>Looking for </a:t>
            </a:r>
            <a:r>
              <a:rPr lang="en-GB" dirty="0" err="1" smtClean="0"/>
              <a:t>Engineeror</a:t>
            </a:r>
            <a:r>
              <a:rPr lang="en-GB" dirty="0" smtClean="0"/>
              <a:t> Doctor with </a:t>
            </a:r>
            <a:r>
              <a:rPr lang="en-GB" dirty="0"/>
              <a:t>height </a:t>
            </a:r>
            <a:r>
              <a:rPr lang="en-GB" dirty="0" smtClean="0"/>
              <a:t>5’7</a:t>
            </a:r>
            <a:r>
              <a:rPr lang="en-GB" dirty="0"/>
              <a:t>’’ </a:t>
            </a:r>
            <a:r>
              <a:rPr lang="en-GB" dirty="0" smtClean="0"/>
              <a:t>or above, from GSB family, age gap of </a:t>
            </a:r>
            <a:r>
              <a:rPr lang="en-GB" dirty="0" err="1" smtClean="0"/>
              <a:t>upto</a:t>
            </a:r>
            <a:r>
              <a:rPr lang="en-GB" dirty="0" smtClean="0"/>
              <a:t> 5 years, willing to settle in </a:t>
            </a:r>
            <a:r>
              <a:rPr lang="en-GB" dirty="0" err="1" smtClean="0"/>
              <a:t>Uk</a:t>
            </a:r>
            <a:r>
              <a:rPr lang="en-GB" dirty="0" smtClean="0"/>
              <a:t>. </a:t>
            </a:r>
            <a:endParaRPr lang="en-GB" dirty="0"/>
          </a:p>
        </p:txBody>
      </p:sp>
      <p:pic>
        <p:nvPicPr>
          <p:cNvPr id="7" name="Picture 2" descr="Image result for indian wedding rituals phot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3011" y="1897843"/>
            <a:ext cx="3377283" cy="237388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356075" y="4329651"/>
            <a:ext cx="800219" cy="369332"/>
          </a:xfrm>
          <a:prstGeom prst="rect">
            <a:avLst/>
          </a:prstGeom>
        </p:spPr>
        <p:txBody>
          <a:bodyPr wrap="none">
            <a:spAutoFit/>
          </a:bodyPr>
          <a:lstStyle/>
          <a:p>
            <a:pPr algn="ctr"/>
            <a:r>
              <a:rPr lang="en-GB" b="1" u="sng" dirty="0" smtClean="0"/>
              <a:t>07G21</a:t>
            </a:r>
            <a:endParaRPr lang="en-GB" b="1" u="sng" dirty="0"/>
          </a:p>
        </p:txBody>
      </p:sp>
      <p:sp>
        <p:nvSpPr>
          <p:cNvPr id="9" name="Rectangle 8"/>
          <p:cNvSpPr/>
          <p:nvPr/>
        </p:nvSpPr>
        <p:spPr>
          <a:xfrm>
            <a:off x="356074" y="4698983"/>
            <a:ext cx="6096000" cy="1477328"/>
          </a:xfrm>
          <a:prstGeom prst="rect">
            <a:avLst/>
          </a:prstGeom>
        </p:spPr>
        <p:txBody>
          <a:bodyPr>
            <a:spAutoFit/>
          </a:bodyPr>
          <a:lstStyle/>
          <a:p>
            <a:r>
              <a:rPr lang="en-GB" dirty="0"/>
              <a:t>Hindu </a:t>
            </a:r>
            <a:r>
              <a:rPr lang="en-GB" dirty="0" err="1" smtClean="0"/>
              <a:t>Bramin</a:t>
            </a:r>
            <a:r>
              <a:rPr lang="en-GB" dirty="0" smtClean="0"/>
              <a:t> (Iyer), </a:t>
            </a:r>
            <a:r>
              <a:rPr lang="en-GB" dirty="0"/>
              <a:t>Indian Citizen</a:t>
            </a:r>
          </a:p>
          <a:p>
            <a:r>
              <a:rPr lang="en-GB" dirty="0"/>
              <a:t>D.O.B.: </a:t>
            </a:r>
            <a:r>
              <a:rPr lang="en-GB" dirty="0" smtClean="0"/>
              <a:t>05/03/1992</a:t>
            </a:r>
            <a:endParaRPr lang="en-GB" dirty="0"/>
          </a:p>
          <a:p>
            <a:r>
              <a:rPr lang="en-GB" dirty="0"/>
              <a:t>Qualification: </a:t>
            </a:r>
            <a:r>
              <a:rPr lang="en-GB" dirty="0" smtClean="0"/>
              <a:t>MS (I T)   </a:t>
            </a:r>
            <a:r>
              <a:rPr lang="en-GB" dirty="0"/>
              <a:t>	</a:t>
            </a:r>
          </a:p>
          <a:p>
            <a:r>
              <a:rPr lang="en-GB" dirty="0"/>
              <a:t>Currently Working as </a:t>
            </a:r>
            <a:r>
              <a:rPr lang="en-GB" dirty="0" smtClean="0"/>
              <a:t>Test Engineer </a:t>
            </a:r>
            <a:endParaRPr lang="en-GB" dirty="0"/>
          </a:p>
          <a:p>
            <a:r>
              <a:rPr lang="en-GB" dirty="0" smtClean="0"/>
              <a:t>Looking </a:t>
            </a:r>
            <a:r>
              <a:rPr lang="en-GB" dirty="0"/>
              <a:t>for </a:t>
            </a:r>
            <a:r>
              <a:rPr lang="en-GB" dirty="0" smtClean="0"/>
              <a:t>any </a:t>
            </a:r>
            <a:r>
              <a:rPr lang="en-GB" dirty="0" err="1" smtClean="0"/>
              <a:t>Bhramin</a:t>
            </a:r>
            <a:r>
              <a:rPr lang="en-GB" dirty="0" smtClean="0"/>
              <a:t>. </a:t>
            </a:r>
            <a:endParaRPr lang="en-GB" dirty="0"/>
          </a:p>
        </p:txBody>
      </p:sp>
    </p:spTree>
    <p:extLst>
      <p:ext uri="{BB962C8B-B14F-4D97-AF65-F5344CB8AC3E}">
        <p14:creationId xmlns:p14="http://schemas.microsoft.com/office/powerpoint/2010/main" val="21119373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14168" y="285096"/>
            <a:ext cx="1588897" cy="923330"/>
          </a:xfrm>
          <a:prstGeom prst="rect">
            <a:avLst/>
          </a:prstGeom>
          <a:noFill/>
        </p:spPr>
        <p:txBody>
          <a:bodyPr wrap="none" lIns="91440" tIns="45720" rIns="91440" bIns="45720">
            <a:spAutoFit/>
          </a:bodyPr>
          <a:lstStyle/>
          <a:p>
            <a:pPr algn="ctr"/>
            <a:r>
              <a:rPr lang="en-US" sz="5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2020</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3" name="Rectangle 2"/>
          <p:cNvSpPr/>
          <p:nvPr/>
        </p:nvSpPr>
        <p:spPr>
          <a:xfrm>
            <a:off x="28094" y="1372497"/>
            <a:ext cx="6096000" cy="584775"/>
          </a:xfrm>
          <a:prstGeom prst="rect">
            <a:avLst/>
          </a:prstGeom>
        </p:spPr>
        <p:txBody>
          <a:bodyPr>
            <a:spAutoFit/>
          </a:bodyPr>
          <a:lstStyle/>
          <a:p>
            <a:pPr algn="ctr"/>
            <a:r>
              <a:rPr lang="en-GB" b="1" dirty="0"/>
              <a:t> </a:t>
            </a:r>
            <a:r>
              <a:rPr lang="en-GB" b="1" u="sng" dirty="0" smtClean="0"/>
              <a:t>01G20</a:t>
            </a:r>
            <a:endParaRPr lang="en-GB" b="1" u="sng" dirty="0"/>
          </a:p>
          <a:p>
            <a:r>
              <a:rPr lang="en-GB" sz="1400" b="1" dirty="0" smtClean="0"/>
              <a:t>No longer available</a:t>
            </a:r>
            <a:endParaRPr lang="en-GB" sz="1400" b="1" dirty="0"/>
          </a:p>
        </p:txBody>
      </p:sp>
      <p:sp>
        <p:nvSpPr>
          <p:cNvPr id="4" name="Rectangle 3"/>
          <p:cNvSpPr/>
          <p:nvPr/>
        </p:nvSpPr>
        <p:spPr>
          <a:xfrm>
            <a:off x="4223657" y="4281160"/>
            <a:ext cx="6096000" cy="2092881"/>
          </a:xfrm>
          <a:prstGeom prst="rect">
            <a:avLst/>
          </a:prstGeom>
        </p:spPr>
        <p:txBody>
          <a:bodyPr>
            <a:spAutoFit/>
          </a:bodyPr>
          <a:lstStyle/>
          <a:p>
            <a:pPr algn="ctr"/>
            <a:r>
              <a:rPr lang="en-GB" b="1" dirty="0" smtClean="0"/>
              <a:t> </a:t>
            </a:r>
            <a:r>
              <a:rPr lang="en-GB" b="1" u="sng" dirty="0" smtClean="0"/>
              <a:t>02G20</a:t>
            </a:r>
          </a:p>
          <a:p>
            <a:r>
              <a:rPr lang="en-GB" sz="1400" dirty="0" smtClean="0"/>
              <a:t>Hindu Punjabi, British Citizen</a:t>
            </a:r>
          </a:p>
          <a:p>
            <a:r>
              <a:rPr lang="en-GB" sz="1400" dirty="0" smtClean="0"/>
              <a:t>D.O.B</a:t>
            </a:r>
            <a:r>
              <a:rPr lang="en-GB" sz="1400" dirty="0"/>
              <a:t>.: </a:t>
            </a:r>
            <a:r>
              <a:rPr lang="en-GB" sz="1400" dirty="0" smtClean="0"/>
              <a:t>9/12/1986 </a:t>
            </a:r>
            <a:r>
              <a:rPr lang="en-GB" sz="1400" dirty="0"/>
              <a:t>Height: 5’4’’ </a:t>
            </a:r>
          </a:p>
          <a:p>
            <a:r>
              <a:rPr lang="en-GB" sz="1400" dirty="0" smtClean="0"/>
              <a:t>Qualification</a:t>
            </a:r>
            <a:r>
              <a:rPr lang="en-GB" sz="1400" dirty="0"/>
              <a:t>: </a:t>
            </a:r>
            <a:r>
              <a:rPr lang="en-GB" sz="1400" dirty="0" smtClean="0"/>
              <a:t>B Com (India), MBA (UK)</a:t>
            </a:r>
          </a:p>
          <a:p>
            <a:r>
              <a:rPr lang="en-GB" sz="1400" dirty="0" smtClean="0"/>
              <a:t>Currently </a:t>
            </a:r>
            <a:r>
              <a:rPr lang="en-GB" sz="1400" dirty="0"/>
              <a:t>working as a </a:t>
            </a:r>
            <a:r>
              <a:rPr lang="en-GB" sz="1400" dirty="0" smtClean="0"/>
              <a:t>Head of Product Development in Limited Company based in London</a:t>
            </a:r>
            <a:endParaRPr lang="en-GB" sz="1400" dirty="0"/>
          </a:p>
          <a:p>
            <a:r>
              <a:rPr lang="en-GB" sz="1400" dirty="0"/>
              <a:t>Hobbies:  </a:t>
            </a:r>
            <a:r>
              <a:rPr lang="en-GB" sz="1400" dirty="0" smtClean="0"/>
              <a:t>Reading, Travelling, Music, Cooking, Yoga</a:t>
            </a:r>
            <a:endParaRPr lang="en-GB" sz="1400" dirty="0"/>
          </a:p>
          <a:p>
            <a:r>
              <a:rPr lang="en-GB" sz="1400" dirty="0"/>
              <a:t>Looking for </a:t>
            </a:r>
            <a:r>
              <a:rPr lang="en-GB" sz="1400" dirty="0" smtClean="0"/>
              <a:t>a UK resident, preferably a vegetarian and non-smoker, well settled and educated, Punjabi or </a:t>
            </a:r>
            <a:r>
              <a:rPr lang="en-GB" sz="1400" dirty="0" err="1" smtClean="0"/>
              <a:t>Intercast</a:t>
            </a:r>
            <a:r>
              <a:rPr lang="en-GB" sz="1400" dirty="0" smtClean="0"/>
              <a:t>.</a:t>
            </a:r>
            <a:endParaRPr lang="en-GB" sz="14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0409" y="2931795"/>
            <a:ext cx="2801031" cy="2098070"/>
          </a:xfrm>
          <a:prstGeom prst="rect">
            <a:avLst/>
          </a:prstGeom>
        </p:spPr>
      </p:pic>
    </p:spTree>
    <p:extLst>
      <p:ext uri="{BB962C8B-B14F-4D97-AF65-F5344CB8AC3E}">
        <p14:creationId xmlns:p14="http://schemas.microsoft.com/office/powerpoint/2010/main" val="4850391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70560" y="271030"/>
            <a:ext cx="6096000" cy="584775"/>
          </a:xfrm>
          <a:prstGeom prst="rect">
            <a:avLst/>
          </a:prstGeom>
        </p:spPr>
        <p:txBody>
          <a:bodyPr>
            <a:spAutoFit/>
          </a:bodyPr>
          <a:lstStyle/>
          <a:p>
            <a:pPr algn="ctr"/>
            <a:r>
              <a:rPr lang="en-GB" sz="1600" b="1" u="sng" dirty="0"/>
              <a:t>03G20</a:t>
            </a:r>
          </a:p>
          <a:p>
            <a:r>
              <a:rPr lang="en-GB" sz="1600" dirty="0" smtClean="0"/>
              <a:t>No </a:t>
            </a:r>
            <a:r>
              <a:rPr lang="en-GB" sz="1600" smtClean="0"/>
              <a:t>Longer Available</a:t>
            </a:r>
            <a:endParaRPr lang="en-GB" sz="1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16607" y="314151"/>
            <a:ext cx="2755467" cy="1950499"/>
          </a:xfrm>
          <a:prstGeom prst="rect">
            <a:avLst/>
          </a:prstGeom>
        </p:spPr>
      </p:pic>
      <p:sp>
        <p:nvSpPr>
          <p:cNvPr id="3" name="Rectangle 2"/>
          <p:cNvSpPr/>
          <p:nvPr/>
        </p:nvSpPr>
        <p:spPr>
          <a:xfrm>
            <a:off x="757646" y="2500423"/>
            <a:ext cx="6096000" cy="1569660"/>
          </a:xfrm>
          <a:prstGeom prst="rect">
            <a:avLst/>
          </a:prstGeom>
        </p:spPr>
        <p:txBody>
          <a:bodyPr>
            <a:spAutoFit/>
          </a:bodyPr>
          <a:lstStyle/>
          <a:p>
            <a:pPr algn="ctr"/>
            <a:r>
              <a:rPr lang="en-GB" sz="1600" b="1" u="sng" dirty="0" smtClean="0"/>
              <a:t>04G20</a:t>
            </a:r>
            <a:endParaRPr lang="en-GB" sz="1600" b="1" u="sng" dirty="0"/>
          </a:p>
          <a:p>
            <a:r>
              <a:rPr lang="en-GB" sz="1600" dirty="0" smtClean="0"/>
              <a:t>Hindu </a:t>
            </a:r>
            <a:r>
              <a:rPr lang="en-GB" sz="1600" dirty="0" err="1" smtClean="0"/>
              <a:t>Balija</a:t>
            </a:r>
            <a:r>
              <a:rPr lang="en-GB" sz="1600" dirty="0" smtClean="0"/>
              <a:t>, Divorced</a:t>
            </a:r>
            <a:endParaRPr lang="en-GB" sz="1600" dirty="0"/>
          </a:p>
          <a:p>
            <a:r>
              <a:rPr lang="en-GB" sz="1600" dirty="0"/>
              <a:t>D.O.B.: </a:t>
            </a:r>
            <a:r>
              <a:rPr lang="en-GB" sz="1600" dirty="0" smtClean="0"/>
              <a:t>5</a:t>
            </a:r>
            <a:r>
              <a:rPr lang="en-GB" sz="1600" baseline="30000" dirty="0" smtClean="0"/>
              <a:t>th</a:t>
            </a:r>
            <a:r>
              <a:rPr lang="en-GB" sz="1600" dirty="0" smtClean="0"/>
              <a:t> August 1987  </a:t>
            </a:r>
            <a:endParaRPr lang="en-GB" sz="1600" dirty="0"/>
          </a:p>
          <a:p>
            <a:r>
              <a:rPr lang="en-GB" sz="1600" dirty="0"/>
              <a:t>Qualification: </a:t>
            </a:r>
            <a:r>
              <a:rPr lang="en-GB" sz="1600" dirty="0" smtClean="0"/>
              <a:t>Masters in Information Technology</a:t>
            </a:r>
            <a:endParaRPr lang="en-GB" sz="1600" dirty="0"/>
          </a:p>
          <a:p>
            <a:r>
              <a:rPr lang="en-GB" sz="1600" dirty="0"/>
              <a:t>Currently </a:t>
            </a:r>
            <a:r>
              <a:rPr lang="en-GB" sz="1600" dirty="0" smtClean="0"/>
              <a:t>working as a Customer Service Assistant</a:t>
            </a:r>
            <a:endParaRPr lang="en-GB" sz="1600" dirty="0"/>
          </a:p>
          <a:p>
            <a:r>
              <a:rPr lang="en-GB" sz="1600" dirty="0" smtClean="0"/>
              <a:t>Looking </a:t>
            </a:r>
            <a:r>
              <a:rPr lang="en-GB" sz="1600" dirty="0"/>
              <a:t>for a </a:t>
            </a:r>
            <a:r>
              <a:rPr lang="en-GB" sz="1600" dirty="0" smtClean="0"/>
              <a:t>person from a decent family and settled in UK.</a:t>
            </a:r>
            <a:endParaRPr lang="en-GB" sz="1600"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25397" b="22286"/>
          <a:stretch/>
        </p:blipFill>
        <p:spPr>
          <a:xfrm>
            <a:off x="6304333" y="2411612"/>
            <a:ext cx="2534403" cy="2871092"/>
          </a:xfrm>
          <a:prstGeom prst="rect">
            <a:avLst/>
          </a:prstGeom>
        </p:spPr>
      </p:pic>
      <p:sp>
        <p:nvSpPr>
          <p:cNvPr id="6" name="Right Arrow 5"/>
          <p:cNvSpPr/>
          <p:nvPr/>
        </p:nvSpPr>
        <p:spPr>
          <a:xfrm>
            <a:off x="4693919" y="2987040"/>
            <a:ext cx="1262743" cy="1987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836023" y="4452817"/>
            <a:ext cx="6096000" cy="2339102"/>
          </a:xfrm>
          <a:prstGeom prst="rect">
            <a:avLst/>
          </a:prstGeom>
        </p:spPr>
        <p:txBody>
          <a:bodyPr>
            <a:spAutoFit/>
          </a:bodyPr>
          <a:lstStyle/>
          <a:p>
            <a:pPr algn="ctr"/>
            <a:r>
              <a:rPr lang="en-GB" sz="1600" b="1" u="sng" dirty="0" smtClean="0"/>
              <a:t>05G20</a:t>
            </a:r>
            <a:endParaRPr lang="en-GB" sz="1600" b="1" u="sng" dirty="0"/>
          </a:p>
          <a:p>
            <a:r>
              <a:rPr lang="en-GB" sz="1600" dirty="0"/>
              <a:t>Hindu Brahmin, Indian Citizen with Tier 2 Visas</a:t>
            </a:r>
          </a:p>
          <a:p>
            <a:r>
              <a:rPr lang="en-GB" sz="1600" dirty="0"/>
              <a:t>D.O.B.: 20</a:t>
            </a:r>
            <a:r>
              <a:rPr lang="en-GB" sz="1600" baseline="30000" dirty="0"/>
              <a:t>th</a:t>
            </a:r>
            <a:r>
              <a:rPr lang="en-GB" sz="1600" dirty="0"/>
              <a:t> Jul 1990 Height: 5feet3’’ </a:t>
            </a:r>
          </a:p>
          <a:p>
            <a:r>
              <a:rPr lang="en-GB" sz="1600" dirty="0"/>
              <a:t>Mother Tongue: Kannada</a:t>
            </a:r>
          </a:p>
          <a:p>
            <a:r>
              <a:rPr lang="en-GB" sz="1600" dirty="0"/>
              <a:t>Qualification: MBBS</a:t>
            </a:r>
          </a:p>
          <a:p>
            <a:r>
              <a:rPr lang="en-GB" sz="1600" dirty="0"/>
              <a:t>Currently working as a FY2 in Darlington Memorial Hospital</a:t>
            </a:r>
          </a:p>
          <a:p>
            <a:r>
              <a:rPr lang="en-GB" sz="1600" dirty="0"/>
              <a:t>Hobbies: Reading, travelling, listening to music</a:t>
            </a:r>
          </a:p>
          <a:p>
            <a:r>
              <a:rPr lang="en-GB" sz="1600" dirty="0"/>
              <a:t>Looking for a Kannada speaking </a:t>
            </a:r>
            <a:r>
              <a:rPr lang="en-GB" sz="1600" dirty="0" smtClean="0"/>
              <a:t>groom </a:t>
            </a:r>
            <a:r>
              <a:rPr lang="en-GB" sz="1600" dirty="0"/>
              <a:t>preferably medical profession from Brahmin community who lives/ works in UK</a:t>
            </a:r>
            <a:endParaRPr lang="en-GB" sz="1400" dirty="0"/>
          </a:p>
        </p:txBody>
      </p:sp>
    </p:spTree>
    <p:extLst>
      <p:ext uri="{BB962C8B-B14F-4D97-AF65-F5344CB8AC3E}">
        <p14:creationId xmlns:p14="http://schemas.microsoft.com/office/powerpoint/2010/main" val="7096794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13120" y="383403"/>
            <a:ext cx="6096000" cy="1631216"/>
          </a:xfrm>
          <a:prstGeom prst="rect">
            <a:avLst/>
          </a:prstGeom>
        </p:spPr>
        <p:txBody>
          <a:bodyPr>
            <a:spAutoFit/>
          </a:bodyPr>
          <a:lstStyle/>
          <a:p>
            <a:pPr algn="ctr"/>
            <a:r>
              <a:rPr lang="en-GB" sz="1600" b="1" u="sng" dirty="0" smtClean="0"/>
              <a:t>06G20</a:t>
            </a:r>
            <a:endParaRPr lang="en-GB" sz="1600" b="1" u="sng" dirty="0"/>
          </a:p>
          <a:p>
            <a:r>
              <a:rPr lang="en-GB" sz="1400" dirty="0"/>
              <a:t>Hindu </a:t>
            </a:r>
            <a:r>
              <a:rPr lang="en-GB" sz="1400" dirty="0" smtClean="0"/>
              <a:t>Brahmin, Indian Citizen based in UK on Work Permit</a:t>
            </a:r>
            <a:endParaRPr lang="en-GB" sz="1400" dirty="0"/>
          </a:p>
          <a:p>
            <a:r>
              <a:rPr lang="en-GB" sz="1400" dirty="0"/>
              <a:t>D.O.B.: </a:t>
            </a:r>
            <a:r>
              <a:rPr lang="en-GB" sz="1400" dirty="0" smtClean="0"/>
              <a:t>6</a:t>
            </a:r>
            <a:r>
              <a:rPr lang="en-GB" sz="1400" baseline="30000" dirty="0" smtClean="0"/>
              <a:t>th</a:t>
            </a:r>
            <a:r>
              <a:rPr lang="en-GB" sz="1400" dirty="0" smtClean="0"/>
              <a:t> May 1994 Height: 5feet 5’’</a:t>
            </a:r>
            <a:endParaRPr lang="en-GB" sz="1400" dirty="0"/>
          </a:p>
          <a:p>
            <a:r>
              <a:rPr lang="en-GB" sz="1400" dirty="0"/>
              <a:t>Qualification: </a:t>
            </a:r>
            <a:r>
              <a:rPr lang="en-GB" sz="1400" dirty="0" smtClean="0"/>
              <a:t>MBBS (University </a:t>
            </a:r>
            <a:r>
              <a:rPr lang="en-GB" sz="1400" dirty="0"/>
              <a:t>of Sheffield) </a:t>
            </a:r>
          </a:p>
          <a:p>
            <a:r>
              <a:rPr lang="en-GB" sz="1400" dirty="0"/>
              <a:t>Currently working as a </a:t>
            </a:r>
            <a:r>
              <a:rPr lang="en-GB" sz="1400" dirty="0" smtClean="0"/>
              <a:t>Doctor – </a:t>
            </a:r>
            <a:r>
              <a:rPr lang="en-GB" sz="1400" dirty="0"/>
              <a:t>Doing post graduate training in </a:t>
            </a:r>
            <a:r>
              <a:rPr lang="en-GB" sz="1400" dirty="0" smtClean="0"/>
              <a:t>Internal Medicine </a:t>
            </a:r>
          </a:p>
          <a:p>
            <a:r>
              <a:rPr lang="en-GB" sz="1400" dirty="0" smtClean="0"/>
              <a:t>Hobbies: Listening to music, watching movies, yoga, singing</a:t>
            </a:r>
            <a:endParaRPr lang="en-GB" sz="1400" dirty="0"/>
          </a:p>
          <a:p>
            <a:r>
              <a:rPr lang="en-GB" sz="1400" dirty="0"/>
              <a:t>Looking for a </a:t>
            </a:r>
            <a:r>
              <a:rPr lang="en-GB" sz="1400" dirty="0" smtClean="0"/>
              <a:t>humble, honest and caring life partner. </a:t>
            </a:r>
            <a:r>
              <a:rPr lang="en-GB" sz="1400" smtClean="0"/>
              <a:t>Preferably a </a:t>
            </a:r>
            <a:r>
              <a:rPr lang="en-GB" sz="1400" dirty="0" smtClean="0"/>
              <a:t>vegetarian</a:t>
            </a:r>
            <a:endParaRPr lang="en-GB" sz="14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5623" y="1135818"/>
            <a:ext cx="2317161" cy="3482073"/>
          </a:xfrm>
          <a:prstGeom prst="rect">
            <a:avLst/>
          </a:prstGeom>
        </p:spPr>
      </p:pic>
      <p:sp>
        <p:nvSpPr>
          <p:cNvPr id="4" name="Rectangle 3"/>
          <p:cNvSpPr/>
          <p:nvPr/>
        </p:nvSpPr>
        <p:spPr>
          <a:xfrm>
            <a:off x="5068388" y="2127631"/>
            <a:ext cx="6096000" cy="1877437"/>
          </a:xfrm>
          <a:prstGeom prst="rect">
            <a:avLst/>
          </a:prstGeom>
        </p:spPr>
        <p:txBody>
          <a:bodyPr>
            <a:spAutoFit/>
          </a:bodyPr>
          <a:lstStyle/>
          <a:p>
            <a:pPr algn="ctr"/>
            <a:r>
              <a:rPr lang="en-GB" b="1" u="sng" dirty="0" smtClean="0"/>
              <a:t>07G20</a:t>
            </a:r>
            <a:endParaRPr lang="en-GB" b="1" u="sng" dirty="0"/>
          </a:p>
          <a:p>
            <a:r>
              <a:rPr lang="en-GB" sz="1400" dirty="0" smtClean="0"/>
              <a:t>Telugu Arya Vyasa, British Citizen</a:t>
            </a:r>
            <a:endParaRPr lang="en-GB" sz="1400" dirty="0"/>
          </a:p>
          <a:p>
            <a:r>
              <a:rPr lang="en-GB" sz="1400" dirty="0"/>
              <a:t>D.O.B.: </a:t>
            </a:r>
            <a:r>
              <a:rPr lang="en-GB" sz="1400" dirty="0" smtClean="0"/>
              <a:t>October 1995 </a:t>
            </a:r>
            <a:r>
              <a:rPr lang="en-GB" sz="1400" dirty="0"/>
              <a:t>Height: </a:t>
            </a:r>
            <a:r>
              <a:rPr lang="en-GB" sz="1400" dirty="0" smtClean="0"/>
              <a:t>4feet 9’’</a:t>
            </a:r>
            <a:endParaRPr lang="en-GB" sz="1400" dirty="0"/>
          </a:p>
          <a:p>
            <a:r>
              <a:rPr lang="en-GB" sz="1400" dirty="0"/>
              <a:t>Qualification: </a:t>
            </a:r>
            <a:r>
              <a:rPr lang="en-GB" sz="1400" dirty="0" smtClean="0"/>
              <a:t>BA – </a:t>
            </a:r>
            <a:r>
              <a:rPr lang="en-GB" sz="1400" dirty="0" err="1" smtClean="0"/>
              <a:t>Honors</a:t>
            </a:r>
            <a:r>
              <a:rPr lang="en-GB" sz="1400" dirty="0" smtClean="0"/>
              <a:t> (Politics &amp; Sociology)</a:t>
            </a:r>
            <a:endParaRPr lang="en-GB" sz="1400" dirty="0"/>
          </a:p>
          <a:p>
            <a:r>
              <a:rPr lang="en-GB" sz="1400" dirty="0"/>
              <a:t>Currently working </a:t>
            </a:r>
            <a:r>
              <a:rPr lang="en-GB" sz="1400" dirty="0" smtClean="0"/>
              <a:t>as a Payroll Accountant</a:t>
            </a:r>
            <a:endParaRPr lang="en-GB" sz="1400" dirty="0"/>
          </a:p>
          <a:p>
            <a:r>
              <a:rPr lang="en-GB" sz="1400" dirty="0"/>
              <a:t>Hobbies: </a:t>
            </a:r>
            <a:r>
              <a:rPr lang="en-GB" sz="1400" dirty="0" smtClean="0"/>
              <a:t>Badminton/ Gym, reading, music, watching TV/ films</a:t>
            </a:r>
            <a:endParaRPr lang="en-GB" sz="1400" dirty="0"/>
          </a:p>
          <a:p>
            <a:r>
              <a:rPr lang="en-GB" sz="1400" dirty="0"/>
              <a:t>Looking for a </a:t>
            </a:r>
            <a:r>
              <a:rPr lang="en-GB" sz="1400" dirty="0" smtClean="0"/>
              <a:t>suitable match within the UK and preferably in the same community, vegetarian. Should ideally be settled and have UK citizenship.</a:t>
            </a:r>
            <a:endParaRPr lang="en-GB" sz="1400" dirty="0"/>
          </a:p>
        </p:txBody>
      </p:sp>
      <p:sp>
        <p:nvSpPr>
          <p:cNvPr id="5" name="Rectangle 4"/>
          <p:cNvSpPr/>
          <p:nvPr/>
        </p:nvSpPr>
        <p:spPr>
          <a:xfrm>
            <a:off x="1106669" y="4730903"/>
            <a:ext cx="6096000" cy="1877437"/>
          </a:xfrm>
          <a:prstGeom prst="rect">
            <a:avLst/>
          </a:prstGeom>
        </p:spPr>
        <p:txBody>
          <a:bodyPr>
            <a:spAutoFit/>
          </a:bodyPr>
          <a:lstStyle/>
          <a:p>
            <a:pPr algn="ctr"/>
            <a:r>
              <a:rPr lang="en-GB" b="1" u="sng" dirty="0" smtClean="0"/>
              <a:t>08G20</a:t>
            </a:r>
            <a:endParaRPr lang="en-GB" b="1" u="sng" dirty="0"/>
          </a:p>
          <a:p>
            <a:r>
              <a:rPr lang="en-GB" sz="1400" dirty="0" smtClean="0"/>
              <a:t>Hindu Brahmin, Europe Citizenship</a:t>
            </a:r>
            <a:endParaRPr lang="en-GB" sz="1400" dirty="0"/>
          </a:p>
          <a:p>
            <a:r>
              <a:rPr lang="en-GB" sz="1400" dirty="0"/>
              <a:t>D.O.B.: </a:t>
            </a:r>
            <a:r>
              <a:rPr lang="en-GB" sz="1400" dirty="0" smtClean="0"/>
              <a:t>22/1/1992 </a:t>
            </a:r>
            <a:r>
              <a:rPr lang="en-GB" sz="1400" dirty="0"/>
              <a:t>Height: </a:t>
            </a:r>
            <a:r>
              <a:rPr lang="en-GB" sz="1400" dirty="0" smtClean="0"/>
              <a:t>5feet 2’’</a:t>
            </a:r>
            <a:endParaRPr lang="en-GB" sz="1400" dirty="0"/>
          </a:p>
          <a:p>
            <a:r>
              <a:rPr lang="en-GB" sz="1400" dirty="0"/>
              <a:t>Qualification: </a:t>
            </a:r>
            <a:r>
              <a:rPr lang="en-GB" sz="1400" dirty="0" err="1" smtClean="0"/>
              <a:t>MBChB</a:t>
            </a:r>
            <a:r>
              <a:rPr lang="en-GB" sz="1400" dirty="0" smtClean="0"/>
              <a:t>, MRCP, BMedSci</a:t>
            </a:r>
            <a:endParaRPr lang="en-GB" sz="1400" dirty="0"/>
          </a:p>
          <a:p>
            <a:r>
              <a:rPr lang="en-GB" sz="1400" dirty="0"/>
              <a:t>Currently working as </a:t>
            </a:r>
            <a:r>
              <a:rPr lang="en-GB" sz="1400" dirty="0" smtClean="0"/>
              <a:t>an Oncologist</a:t>
            </a:r>
            <a:endParaRPr lang="en-GB" sz="1400" dirty="0"/>
          </a:p>
          <a:p>
            <a:r>
              <a:rPr lang="en-GB" sz="1400" dirty="0"/>
              <a:t>Hobbies: </a:t>
            </a:r>
            <a:r>
              <a:rPr lang="en-GB" sz="1400" dirty="0" smtClean="0"/>
              <a:t>Yoga, hiking, baking, singing, reading</a:t>
            </a:r>
            <a:endParaRPr lang="en-GB" sz="1400" dirty="0"/>
          </a:p>
          <a:p>
            <a:r>
              <a:rPr lang="en-GB" sz="1400" dirty="0"/>
              <a:t>Looking for </a:t>
            </a:r>
            <a:r>
              <a:rPr lang="en-GB" sz="1400" dirty="0" smtClean="0"/>
              <a:t>an educated Brahmin, ambitious, kind, </a:t>
            </a:r>
            <a:r>
              <a:rPr lang="en-GB" sz="1400" dirty="0" err="1" smtClean="0"/>
              <a:t>dharmic</a:t>
            </a:r>
            <a:r>
              <a:rPr lang="en-GB" sz="1400" dirty="0" smtClean="0"/>
              <a:t>, good family values, vegetarian, non-drinker, non-smoker</a:t>
            </a:r>
            <a:endParaRPr lang="en-GB" sz="1400" dirty="0"/>
          </a:p>
        </p:txBody>
      </p:sp>
    </p:spTree>
    <p:extLst>
      <p:ext uri="{BB962C8B-B14F-4D97-AF65-F5344CB8AC3E}">
        <p14:creationId xmlns:p14="http://schemas.microsoft.com/office/powerpoint/2010/main" val="20678917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503" y="228324"/>
            <a:ext cx="6096000" cy="1631216"/>
          </a:xfrm>
          <a:prstGeom prst="rect">
            <a:avLst/>
          </a:prstGeom>
        </p:spPr>
        <p:txBody>
          <a:bodyPr>
            <a:spAutoFit/>
          </a:bodyPr>
          <a:lstStyle/>
          <a:p>
            <a:pPr algn="ctr"/>
            <a:r>
              <a:rPr lang="en-GB" sz="1600" b="1" u="sng" dirty="0" smtClean="0"/>
              <a:t>09G20</a:t>
            </a:r>
            <a:endParaRPr lang="en-GB" sz="1600" b="1" u="sng" dirty="0"/>
          </a:p>
          <a:p>
            <a:r>
              <a:rPr lang="en-GB" sz="1400" dirty="0" smtClean="0"/>
              <a:t>Hindu Tamil, British Citizen</a:t>
            </a:r>
          </a:p>
          <a:p>
            <a:r>
              <a:rPr lang="en-GB" sz="1400" dirty="0"/>
              <a:t>D.O.B.: </a:t>
            </a:r>
            <a:r>
              <a:rPr lang="en-GB" sz="1400" dirty="0" smtClean="0"/>
              <a:t>23/9/1986 </a:t>
            </a:r>
            <a:r>
              <a:rPr lang="en-GB" sz="1400" dirty="0"/>
              <a:t>Height: 5feet </a:t>
            </a:r>
            <a:r>
              <a:rPr lang="en-GB" sz="1400" dirty="0" smtClean="0"/>
              <a:t>5’’</a:t>
            </a:r>
            <a:endParaRPr lang="en-GB" sz="1400" dirty="0"/>
          </a:p>
          <a:p>
            <a:r>
              <a:rPr lang="en-GB" sz="1400" dirty="0"/>
              <a:t>Qualification: </a:t>
            </a:r>
            <a:r>
              <a:rPr lang="en-GB" sz="1400" dirty="0" smtClean="0"/>
              <a:t>MRCGP/ Fellowship in MSK</a:t>
            </a:r>
            <a:endParaRPr lang="en-GB" sz="1400" dirty="0"/>
          </a:p>
          <a:p>
            <a:r>
              <a:rPr lang="en-GB" sz="1400" dirty="0"/>
              <a:t>Currently working as </a:t>
            </a:r>
            <a:r>
              <a:rPr lang="en-GB" sz="1400" dirty="0" smtClean="0"/>
              <a:t>a GP </a:t>
            </a:r>
          </a:p>
          <a:p>
            <a:r>
              <a:rPr lang="en-GB" sz="1400" dirty="0" smtClean="0"/>
              <a:t>Hobbies</a:t>
            </a:r>
            <a:r>
              <a:rPr lang="en-GB" sz="1400" dirty="0"/>
              <a:t>: </a:t>
            </a:r>
            <a:r>
              <a:rPr lang="en-GB" sz="1400" dirty="0" smtClean="0"/>
              <a:t>Home decorating, painting, playing tennis, travelling</a:t>
            </a:r>
            <a:endParaRPr lang="en-GB" sz="1400" dirty="0"/>
          </a:p>
          <a:p>
            <a:r>
              <a:rPr lang="en-GB" sz="1400" dirty="0"/>
              <a:t>Looking for </a:t>
            </a:r>
            <a:r>
              <a:rPr lang="en-GB" sz="1400" dirty="0" smtClean="0"/>
              <a:t>a Doctor settled in UK</a:t>
            </a:r>
            <a:endParaRPr lang="en-GB" sz="1400" dirty="0"/>
          </a:p>
        </p:txBody>
      </p:sp>
      <p:sp>
        <p:nvSpPr>
          <p:cNvPr id="4" name="Rectangle 3"/>
          <p:cNvSpPr/>
          <p:nvPr/>
        </p:nvSpPr>
        <p:spPr>
          <a:xfrm>
            <a:off x="635726" y="2256584"/>
            <a:ext cx="6096000" cy="1846659"/>
          </a:xfrm>
          <a:prstGeom prst="rect">
            <a:avLst/>
          </a:prstGeom>
        </p:spPr>
        <p:txBody>
          <a:bodyPr>
            <a:spAutoFit/>
          </a:bodyPr>
          <a:lstStyle/>
          <a:p>
            <a:pPr algn="ctr"/>
            <a:r>
              <a:rPr lang="en-GB" sz="1600" b="1" u="sng" dirty="0" smtClean="0"/>
              <a:t>10G20</a:t>
            </a:r>
            <a:endParaRPr lang="en-GB" sz="1600" b="1" u="sng" dirty="0"/>
          </a:p>
          <a:p>
            <a:r>
              <a:rPr lang="en-GB" sz="1400" dirty="0"/>
              <a:t>Hindu </a:t>
            </a:r>
            <a:r>
              <a:rPr lang="en-GB" sz="1400" dirty="0" smtClean="0"/>
              <a:t>Malayalam, </a:t>
            </a:r>
            <a:r>
              <a:rPr lang="en-GB" sz="1400" dirty="0"/>
              <a:t>British Citizen</a:t>
            </a:r>
          </a:p>
          <a:p>
            <a:r>
              <a:rPr lang="en-GB" sz="1400" dirty="0"/>
              <a:t>D.O.B.: </a:t>
            </a:r>
            <a:r>
              <a:rPr lang="en-GB" sz="1400" dirty="0" smtClean="0"/>
              <a:t>23/2/1996 </a:t>
            </a:r>
            <a:r>
              <a:rPr lang="en-GB" sz="1400" dirty="0"/>
              <a:t>Height: 5feet 5’’</a:t>
            </a:r>
          </a:p>
          <a:p>
            <a:r>
              <a:rPr lang="en-GB" sz="1400" dirty="0"/>
              <a:t>Qualification: </a:t>
            </a:r>
            <a:r>
              <a:rPr lang="en-GB" sz="1400" dirty="0" smtClean="0"/>
              <a:t>Bachelors of Optometry - Hons 	</a:t>
            </a:r>
            <a:endParaRPr lang="en-GB" sz="1400" dirty="0"/>
          </a:p>
          <a:p>
            <a:r>
              <a:rPr lang="en-GB" sz="1400" dirty="0"/>
              <a:t>Currently working as </a:t>
            </a:r>
            <a:r>
              <a:rPr lang="en-GB" sz="1400" dirty="0" smtClean="0"/>
              <a:t>an Optometrist</a:t>
            </a:r>
            <a:endParaRPr lang="en-GB" sz="1400" dirty="0"/>
          </a:p>
          <a:p>
            <a:r>
              <a:rPr lang="en-GB" sz="1400" dirty="0"/>
              <a:t>Hobbies: </a:t>
            </a:r>
            <a:r>
              <a:rPr lang="en-GB" sz="1400" dirty="0" smtClean="0"/>
              <a:t>Bharatanatyam, Art, Movies</a:t>
            </a:r>
            <a:endParaRPr lang="en-GB" sz="1400" dirty="0"/>
          </a:p>
          <a:p>
            <a:r>
              <a:rPr lang="en-GB" sz="1400" dirty="0"/>
              <a:t>Looking for </a:t>
            </a:r>
            <a:r>
              <a:rPr lang="en-GB" sz="1400" dirty="0" smtClean="0"/>
              <a:t>an understanding, spiritually inclined, family oriented and supportive partner ideally with South Indian Origins</a:t>
            </a:r>
            <a:endParaRPr lang="en-GB" sz="1400" dirty="0"/>
          </a:p>
        </p:txBody>
      </p:sp>
      <p:sp>
        <p:nvSpPr>
          <p:cNvPr id="6" name="Rectangle 5"/>
          <p:cNvSpPr/>
          <p:nvPr/>
        </p:nvSpPr>
        <p:spPr>
          <a:xfrm>
            <a:off x="4493622" y="4221625"/>
            <a:ext cx="6096000" cy="1877437"/>
          </a:xfrm>
          <a:prstGeom prst="rect">
            <a:avLst/>
          </a:prstGeom>
        </p:spPr>
        <p:txBody>
          <a:bodyPr>
            <a:spAutoFit/>
          </a:bodyPr>
          <a:lstStyle/>
          <a:p>
            <a:pPr algn="ctr"/>
            <a:r>
              <a:rPr lang="en-GB" b="1" u="sng" dirty="0" smtClean="0"/>
              <a:t>11G20</a:t>
            </a:r>
            <a:endParaRPr lang="en-GB" b="1" u="sng" dirty="0"/>
          </a:p>
          <a:p>
            <a:r>
              <a:rPr lang="en-GB" sz="1400" dirty="0"/>
              <a:t>Hindu </a:t>
            </a:r>
            <a:r>
              <a:rPr lang="en-GB" sz="1400" dirty="0" smtClean="0"/>
              <a:t>Tamil Brahmin, Indian Citizen based in Germany</a:t>
            </a:r>
            <a:endParaRPr lang="en-GB" sz="1400" dirty="0"/>
          </a:p>
          <a:p>
            <a:r>
              <a:rPr lang="en-GB" sz="1400" dirty="0"/>
              <a:t>D.O.B.: </a:t>
            </a:r>
            <a:r>
              <a:rPr lang="en-GB" sz="1400" dirty="0" smtClean="0"/>
              <a:t>13/9/1990 </a:t>
            </a:r>
            <a:r>
              <a:rPr lang="en-GB" sz="1400" dirty="0"/>
              <a:t>Height: 5feet </a:t>
            </a:r>
            <a:r>
              <a:rPr lang="en-GB" sz="1400" dirty="0" smtClean="0"/>
              <a:t>4’’</a:t>
            </a:r>
            <a:endParaRPr lang="en-GB" sz="1400" dirty="0"/>
          </a:p>
          <a:p>
            <a:r>
              <a:rPr lang="en-GB" sz="1400" dirty="0"/>
              <a:t>Qualification: </a:t>
            </a:r>
            <a:r>
              <a:rPr lang="en-GB" sz="1400" dirty="0" smtClean="0"/>
              <a:t>PhD in Physics</a:t>
            </a:r>
            <a:endParaRPr lang="en-GB" sz="1400" dirty="0"/>
          </a:p>
          <a:p>
            <a:r>
              <a:rPr lang="en-GB" sz="1400" dirty="0"/>
              <a:t>Currently working as </a:t>
            </a:r>
            <a:r>
              <a:rPr lang="en-GB" sz="1400" dirty="0" smtClean="0"/>
              <a:t>a Researcher</a:t>
            </a:r>
            <a:endParaRPr lang="en-GB" sz="1400" dirty="0"/>
          </a:p>
          <a:p>
            <a:r>
              <a:rPr lang="en-GB" sz="1400" dirty="0"/>
              <a:t>Hobbies: </a:t>
            </a:r>
            <a:r>
              <a:rPr lang="en-GB" sz="1400" dirty="0" smtClean="0"/>
              <a:t>Reading, movies, drawing, hiking, Canoeing</a:t>
            </a:r>
            <a:endParaRPr lang="en-GB" sz="1400" dirty="0"/>
          </a:p>
          <a:p>
            <a:r>
              <a:rPr lang="en-GB" sz="1400" dirty="0"/>
              <a:t>Looking for </a:t>
            </a:r>
            <a:r>
              <a:rPr lang="en-GB" sz="1400" dirty="0" smtClean="0"/>
              <a:t>a Brahmin, vegetarian, non-smoker, unmarried 30-35 years old well settled, education Masters and beyond.</a:t>
            </a:r>
            <a:endParaRPr lang="en-GB" sz="1400" dirty="0"/>
          </a:p>
        </p:txBody>
      </p:sp>
      <p:pic>
        <p:nvPicPr>
          <p:cNvPr id="7"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1622" y="578614"/>
            <a:ext cx="3374871" cy="3147352"/>
          </a:xfrm>
          <a:prstGeom prst="rect">
            <a:avLst/>
          </a:prstGeom>
        </p:spPr>
      </p:pic>
    </p:spTree>
    <p:extLst>
      <p:ext uri="{BB962C8B-B14F-4D97-AF65-F5344CB8AC3E}">
        <p14:creationId xmlns:p14="http://schemas.microsoft.com/office/powerpoint/2010/main" val="35045085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0" y="219616"/>
            <a:ext cx="6096000" cy="1661993"/>
          </a:xfrm>
          <a:prstGeom prst="rect">
            <a:avLst/>
          </a:prstGeom>
        </p:spPr>
        <p:txBody>
          <a:bodyPr>
            <a:spAutoFit/>
          </a:bodyPr>
          <a:lstStyle/>
          <a:p>
            <a:pPr algn="ctr"/>
            <a:r>
              <a:rPr lang="en-GB" sz="1600" b="1" u="sng" dirty="0" smtClean="0"/>
              <a:t>12G20</a:t>
            </a:r>
            <a:endParaRPr lang="en-GB" sz="1600" b="1" u="sng" dirty="0"/>
          </a:p>
          <a:p>
            <a:r>
              <a:rPr lang="en-GB" sz="1400" dirty="0"/>
              <a:t>Hindu </a:t>
            </a:r>
            <a:r>
              <a:rPr lang="en-GB" sz="1400" dirty="0" smtClean="0"/>
              <a:t>Punjabi, British Citizen</a:t>
            </a:r>
            <a:endParaRPr lang="en-GB" sz="1400" dirty="0"/>
          </a:p>
          <a:p>
            <a:r>
              <a:rPr lang="en-GB" sz="1400" dirty="0"/>
              <a:t>D.O.B.: </a:t>
            </a:r>
            <a:r>
              <a:rPr lang="en-GB" sz="1400" dirty="0" smtClean="0"/>
              <a:t>6/6/1996 </a:t>
            </a:r>
            <a:r>
              <a:rPr lang="en-GB" sz="1400" dirty="0"/>
              <a:t>Height: 5feet 4’’</a:t>
            </a:r>
          </a:p>
          <a:p>
            <a:r>
              <a:rPr lang="en-GB" sz="1400" dirty="0" smtClean="0"/>
              <a:t>Qualification: B Sc. -  Mental Health Nursing</a:t>
            </a:r>
            <a:endParaRPr lang="en-GB" sz="1400" dirty="0"/>
          </a:p>
          <a:p>
            <a:r>
              <a:rPr lang="en-GB" sz="1400" dirty="0"/>
              <a:t>Currently working as a </a:t>
            </a:r>
            <a:r>
              <a:rPr lang="en-GB" sz="1400" dirty="0" smtClean="0"/>
              <a:t>Project Co-ordinator - NHS</a:t>
            </a:r>
            <a:endParaRPr lang="en-GB" sz="1400" dirty="0"/>
          </a:p>
          <a:p>
            <a:r>
              <a:rPr lang="en-GB" sz="1400" dirty="0"/>
              <a:t>Hobbies: </a:t>
            </a:r>
            <a:r>
              <a:rPr lang="en-GB" sz="1400" dirty="0" smtClean="0"/>
              <a:t>Reading, Music, Calligraphy, Photography</a:t>
            </a:r>
            <a:endParaRPr lang="en-GB" sz="1400" dirty="0"/>
          </a:p>
          <a:p>
            <a:endParaRPr lang="en-GB" sz="16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4583" y="1149488"/>
            <a:ext cx="3320964" cy="2202906"/>
          </a:xfrm>
          <a:prstGeom prst="rect">
            <a:avLst/>
          </a:prstGeom>
        </p:spPr>
      </p:pic>
      <p:sp>
        <p:nvSpPr>
          <p:cNvPr id="6" name="Rectangle 5"/>
          <p:cNvSpPr/>
          <p:nvPr/>
        </p:nvSpPr>
        <p:spPr>
          <a:xfrm>
            <a:off x="5194663" y="2250941"/>
            <a:ext cx="6096000" cy="2123658"/>
          </a:xfrm>
          <a:prstGeom prst="rect">
            <a:avLst/>
          </a:prstGeom>
        </p:spPr>
        <p:txBody>
          <a:bodyPr>
            <a:spAutoFit/>
          </a:bodyPr>
          <a:lstStyle/>
          <a:p>
            <a:pPr algn="ctr"/>
            <a:r>
              <a:rPr lang="en-GB" sz="1600" b="1" u="sng" dirty="0" smtClean="0"/>
              <a:t>13G20</a:t>
            </a:r>
            <a:endParaRPr lang="en-GB" sz="1600" b="1" u="sng" dirty="0"/>
          </a:p>
          <a:p>
            <a:r>
              <a:rPr lang="en-GB" sz="1400" dirty="0"/>
              <a:t>Hindu </a:t>
            </a:r>
            <a:r>
              <a:rPr lang="en-GB" sz="1400" dirty="0" smtClean="0"/>
              <a:t>Punjabi, British Citizen</a:t>
            </a:r>
            <a:endParaRPr lang="en-GB" sz="1400" dirty="0"/>
          </a:p>
          <a:p>
            <a:r>
              <a:rPr lang="en-GB" sz="1400" dirty="0"/>
              <a:t>D.O.B.: </a:t>
            </a:r>
            <a:r>
              <a:rPr lang="en-GB" sz="1400" dirty="0" smtClean="0"/>
              <a:t>28/8/1989 </a:t>
            </a:r>
            <a:r>
              <a:rPr lang="en-GB" sz="1400" dirty="0"/>
              <a:t>Height: 5feet 4’’</a:t>
            </a:r>
          </a:p>
          <a:p>
            <a:r>
              <a:rPr lang="en-GB" sz="1400" dirty="0" smtClean="0"/>
              <a:t>Qualification: Post Graduate - Legal</a:t>
            </a:r>
            <a:endParaRPr lang="en-GB" sz="1400" dirty="0"/>
          </a:p>
          <a:p>
            <a:r>
              <a:rPr lang="en-GB" sz="1400" dirty="0"/>
              <a:t>Currently working as a </a:t>
            </a:r>
            <a:r>
              <a:rPr lang="en-GB" sz="1400" dirty="0" smtClean="0"/>
              <a:t>Project Co-ordinator – </a:t>
            </a:r>
            <a:r>
              <a:rPr lang="en-GB" sz="1400" dirty="0" err="1" smtClean="0"/>
              <a:t>NHSRegulatory</a:t>
            </a:r>
            <a:r>
              <a:rPr lang="en-GB" sz="1400" dirty="0" smtClean="0"/>
              <a:t> Analyst</a:t>
            </a:r>
            <a:endParaRPr lang="en-GB" sz="1400" dirty="0"/>
          </a:p>
          <a:p>
            <a:r>
              <a:rPr lang="en-GB" sz="1400" dirty="0"/>
              <a:t>Hobbies: </a:t>
            </a:r>
            <a:r>
              <a:rPr lang="en-GB" sz="1400" dirty="0" smtClean="0"/>
              <a:t>Football, Tennis, Cinema, Music, Gym, Swimming, Yoga, Eating Out</a:t>
            </a:r>
          </a:p>
          <a:p>
            <a:r>
              <a:rPr lang="en-GB" sz="1400" dirty="0" smtClean="0"/>
              <a:t>Looking for Liked minded individual, good family values, similar interests, good work – life balance</a:t>
            </a:r>
            <a:endParaRPr lang="en-GB" sz="1400" dirty="0"/>
          </a:p>
          <a:p>
            <a:endParaRPr lang="en-GB" dirty="0"/>
          </a:p>
        </p:txBody>
      </p:sp>
      <p:sp>
        <p:nvSpPr>
          <p:cNvPr id="7" name="Rectangle 6"/>
          <p:cNvSpPr/>
          <p:nvPr/>
        </p:nvSpPr>
        <p:spPr>
          <a:xfrm>
            <a:off x="1017547" y="4652278"/>
            <a:ext cx="6096000" cy="1631216"/>
          </a:xfrm>
          <a:prstGeom prst="rect">
            <a:avLst/>
          </a:prstGeom>
        </p:spPr>
        <p:txBody>
          <a:bodyPr>
            <a:spAutoFit/>
          </a:bodyPr>
          <a:lstStyle/>
          <a:p>
            <a:pPr algn="ctr"/>
            <a:r>
              <a:rPr lang="en-GB" sz="1600" b="1" u="sng" dirty="0" smtClean="0"/>
              <a:t>14G20</a:t>
            </a:r>
            <a:endParaRPr lang="en-GB" sz="1600" b="1" u="sng" dirty="0"/>
          </a:p>
          <a:p>
            <a:r>
              <a:rPr lang="en-GB" sz="1400" dirty="0"/>
              <a:t>Hindu </a:t>
            </a:r>
            <a:r>
              <a:rPr lang="en-GB" sz="1400" dirty="0" smtClean="0"/>
              <a:t>Punjabi, Based in India</a:t>
            </a:r>
            <a:endParaRPr lang="en-GB" sz="1400" dirty="0"/>
          </a:p>
          <a:p>
            <a:r>
              <a:rPr lang="en-GB" sz="1400" dirty="0"/>
              <a:t>D.O.B.: </a:t>
            </a:r>
            <a:r>
              <a:rPr lang="en-GB" sz="1400" dirty="0" smtClean="0"/>
              <a:t>4/2/1983 </a:t>
            </a:r>
            <a:r>
              <a:rPr lang="en-GB" sz="1400" dirty="0"/>
              <a:t>Height: 5feet </a:t>
            </a:r>
          </a:p>
          <a:p>
            <a:r>
              <a:rPr lang="en-GB" sz="1400" dirty="0" smtClean="0"/>
              <a:t>Qualification: BA - Media</a:t>
            </a:r>
            <a:endParaRPr lang="en-GB" sz="1400" dirty="0"/>
          </a:p>
          <a:p>
            <a:r>
              <a:rPr lang="en-GB" sz="1400" dirty="0" smtClean="0"/>
              <a:t>Currently </a:t>
            </a:r>
            <a:r>
              <a:rPr lang="en-GB" sz="1400" dirty="0"/>
              <a:t>working as a </a:t>
            </a:r>
            <a:r>
              <a:rPr lang="en-GB" sz="1400" dirty="0" smtClean="0"/>
              <a:t>Sub-Editor for a Newspaper</a:t>
            </a:r>
            <a:endParaRPr lang="en-GB" sz="1400" dirty="0"/>
          </a:p>
          <a:p>
            <a:r>
              <a:rPr lang="en-GB" sz="1400" dirty="0"/>
              <a:t>Hobbies: </a:t>
            </a:r>
            <a:r>
              <a:rPr lang="en-GB" sz="1400" dirty="0" smtClean="0"/>
              <a:t>Cooking, watching movies, socialising with family &amp; friends</a:t>
            </a:r>
          </a:p>
          <a:p>
            <a:r>
              <a:rPr lang="en-GB" sz="1400" dirty="0" smtClean="0"/>
              <a:t>Looking for a family oriented person who is caring and kind-hearted</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783" t="8127" r="783" b="16364"/>
          <a:stretch/>
        </p:blipFill>
        <p:spPr>
          <a:xfrm>
            <a:off x="7624693" y="4505821"/>
            <a:ext cx="1394145" cy="2164945"/>
          </a:xfrm>
          <a:prstGeom prst="rect">
            <a:avLst/>
          </a:prstGeom>
        </p:spPr>
      </p:pic>
    </p:spTree>
    <p:extLst>
      <p:ext uri="{BB962C8B-B14F-4D97-AF65-F5344CB8AC3E}">
        <p14:creationId xmlns:p14="http://schemas.microsoft.com/office/powerpoint/2010/main" val="19293698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11366" y="253218"/>
            <a:ext cx="6096000" cy="1877437"/>
          </a:xfrm>
          <a:prstGeom prst="rect">
            <a:avLst/>
          </a:prstGeom>
        </p:spPr>
        <p:txBody>
          <a:bodyPr>
            <a:spAutoFit/>
          </a:bodyPr>
          <a:lstStyle/>
          <a:p>
            <a:pPr algn="ctr"/>
            <a:r>
              <a:rPr lang="en-GB" b="1" u="sng" dirty="0"/>
              <a:t>15G20</a:t>
            </a:r>
          </a:p>
          <a:p>
            <a:r>
              <a:rPr lang="en-GB" sz="1400" dirty="0"/>
              <a:t>Hindu Brahmin, Indian Citizen based in UK on ICT Tier 2 visas</a:t>
            </a:r>
          </a:p>
          <a:p>
            <a:r>
              <a:rPr lang="en-GB" sz="1400" dirty="0"/>
              <a:t>D.O.B.: 5/3/1992 Height: 5feet 4’’</a:t>
            </a:r>
          </a:p>
          <a:p>
            <a:r>
              <a:rPr lang="en-GB" sz="1400" dirty="0"/>
              <a:t>Qualification: BCA – Information Technologies</a:t>
            </a:r>
          </a:p>
          <a:p>
            <a:r>
              <a:rPr lang="en-GB" sz="1400" dirty="0"/>
              <a:t>Currently working as a Software Engineer</a:t>
            </a:r>
          </a:p>
          <a:p>
            <a:r>
              <a:rPr lang="en-GB" sz="1400" dirty="0"/>
              <a:t>Hobbies: Music &amp; Drawing</a:t>
            </a:r>
          </a:p>
          <a:p>
            <a:r>
              <a:rPr lang="en-GB" sz="1400" dirty="0"/>
              <a:t>Looking for some working in UK, friendly and supportive and who can guide my family as an elder son. I believe in God and expect the same from my better half.</a:t>
            </a:r>
          </a:p>
        </p:txBody>
      </p:sp>
      <p:sp>
        <p:nvSpPr>
          <p:cNvPr id="4" name="Rectangle 3"/>
          <p:cNvSpPr/>
          <p:nvPr/>
        </p:nvSpPr>
        <p:spPr>
          <a:xfrm>
            <a:off x="4841966" y="2493390"/>
            <a:ext cx="6096000" cy="1661993"/>
          </a:xfrm>
          <a:prstGeom prst="rect">
            <a:avLst/>
          </a:prstGeom>
        </p:spPr>
        <p:txBody>
          <a:bodyPr>
            <a:spAutoFit/>
          </a:bodyPr>
          <a:lstStyle/>
          <a:p>
            <a:pPr algn="ctr"/>
            <a:r>
              <a:rPr lang="en-GB" b="1" u="sng" dirty="0" smtClean="0"/>
              <a:t>16G20</a:t>
            </a:r>
            <a:endParaRPr lang="en-GB" b="1" u="sng" dirty="0"/>
          </a:p>
          <a:p>
            <a:r>
              <a:rPr lang="en-GB" sz="1400" dirty="0"/>
              <a:t>Hindu </a:t>
            </a:r>
            <a:r>
              <a:rPr lang="en-GB" sz="1400" dirty="0" smtClean="0"/>
              <a:t>Kamma/ Kshatriya, </a:t>
            </a:r>
            <a:r>
              <a:rPr lang="en-GB" sz="1400" dirty="0"/>
              <a:t>Indian Citizen based in UK on </a:t>
            </a:r>
            <a:r>
              <a:rPr lang="en-GB" sz="1400" dirty="0" smtClean="0"/>
              <a:t>Tier </a:t>
            </a:r>
            <a:r>
              <a:rPr lang="en-GB" sz="1400" dirty="0"/>
              <a:t>2 </a:t>
            </a:r>
            <a:r>
              <a:rPr lang="en-GB" sz="1400" dirty="0" smtClean="0"/>
              <a:t>General visas</a:t>
            </a:r>
            <a:endParaRPr lang="en-GB" sz="1400" dirty="0"/>
          </a:p>
          <a:p>
            <a:r>
              <a:rPr lang="en-GB" sz="1400" dirty="0"/>
              <a:t>D.O.B.: </a:t>
            </a:r>
            <a:r>
              <a:rPr lang="en-GB" sz="1400" dirty="0" smtClean="0"/>
              <a:t>30/11/1989 </a:t>
            </a:r>
            <a:r>
              <a:rPr lang="en-GB" sz="1400" dirty="0"/>
              <a:t>Height: 5feet </a:t>
            </a:r>
          </a:p>
          <a:p>
            <a:r>
              <a:rPr lang="en-GB" sz="1400" dirty="0"/>
              <a:t>Qualification: </a:t>
            </a:r>
            <a:r>
              <a:rPr lang="en-GB" sz="1400" dirty="0" smtClean="0"/>
              <a:t>M Sc. – Artificial Intelligence</a:t>
            </a:r>
            <a:endParaRPr lang="en-GB" sz="1400" dirty="0"/>
          </a:p>
          <a:p>
            <a:r>
              <a:rPr lang="en-GB" sz="1400" dirty="0"/>
              <a:t>Currently working as a </a:t>
            </a:r>
            <a:r>
              <a:rPr lang="en-GB" sz="1400" dirty="0" smtClean="0"/>
              <a:t>Data Scientist at an Oil and Gas firm </a:t>
            </a:r>
            <a:endParaRPr lang="en-GB" sz="1400" dirty="0"/>
          </a:p>
          <a:p>
            <a:r>
              <a:rPr lang="en-GB" sz="1400" dirty="0"/>
              <a:t>Hobbies: </a:t>
            </a:r>
            <a:r>
              <a:rPr lang="en-GB" sz="1400" dirty="0" smtClean="0"/>
              <a:t>Drawing, cycling, listening to music</a:t>
            </a:r>
            <a:endParaRPr lang="en-GB" sz="1400" dirty="0"/>
          </a:p>
          <a:p>
            <a:r>
              <a:rPr lang="en-GB" sz="1400" dirty="0"/>
              <a:t>Looking for </a:t>
            </a:r>
            <a:r>
              <a:rPr lang="en-GB" sz="1400" dirty="0" smtClean="0"/>
              <a:t>a professionally well-placed and compatible partner</a:t>
            </a:r>
            <a:endParaRPr lang="en-GB" sz="1400" dirty="0"/>
          </a:p>
        </p:txBody>
      </p:sp>
      <p:sp>
        <p:nvSpPr>
          <p:cNvPr id="5" name="Rectangle 4"/>
          <p:cNvSpPr/>
          <p:nvPr/>
        </p:nvSpPr>
        <p:spPr>
          <a:xfrm>
            <a:off x="374468" y="4518118"/>
            <a:ext cx="6096000" cy="1877437"/>
          </a:xfrm>
          <a:prstGeom prst="rect">
            <a:avLst/>
          </a:prstGeom>
        </p:spPr>
        <p:txBody>
          <a:bodyPr>
            <a:spAutoFit/>
          </a:bodyPr>
          <a:lstStyle/>
          <a:p>
            <a:pPr algn="ctr"/>
            <a:r>
              <a:rPr lang="en-GB" b="1" u="sng" dirty="0" smtClean="0"/>
              <a:t>17G20</a:t>
            </a:r>
            <a:endParaRPr lang="en-GB" b="1" u="sng" dirty="0"/>
          </a:p>
          <a:p>
            <a:r>
              <a:rPr lang="en-GB" sz="1400" dirty="0"/>
              <a:t>Hindu </a:t>
            </a:r>
            <a:r>
              <a:rPr lang="en-GB" sz="1400" dirty="0" smtClean="0"/>
              <a:t>Reddy, </a:t>
            </a:r>
            <a:r>
              <a:rPr lang="en-GB" sz="1400" dirty="0"/>
              <a:t>Indian Citizen based in UK on Tier 2 </a:t>
            </a:r>
            <a:r>
              <a:rPr lang="en-GB" sz="1400" dirty="0" smtClean="0"/>
              <a:t>Work Permit</a:t>
            </a:r>
            <a:endParaRPr lang="en-GB" sz="1400" dirty="0"/>
          </a:p>
          <a:p>
            <a:r>
              <a:rPr lang="en-GB" sz="1400" dirty="0"/>
              <a:t>D.O.B.: </a:t>
            </a:r>
            <a:r>
              <a:rPr lang="en-GB" sz="1400" dirty="0" smtClean="0"/>
              <a:t>2nd May 1991 </a:t>
            </a:r>
            <a:r>
              <a:rPr lang="en-GB" sz="1400" dirty="0"/>
              <a:t>Height: </a:t>
            </a:r>
            <a:r>
              <a:rPr lang="en-GB" sz="1400" dirty="0" smtClean="0"/>
              <a:t>5feet2’’ </a:t>
            </a:r>
            <a:endParaRPr lang="en-GB" sz="1400" dirty="0"/>
          </a:p>
          <a:p>
            <a:r>
              <a:rPr lang="en-GB" sz="1400" dirty="0"/>
              <a:t>Qualification: </a:t>
            </a:r>
            <a:r>
              <a:rPr lang="en-GB" sz="1400" dirty="0" smtClean="0"/>
              <a:t>MBBS, MRCGP</a:t>
            </a:r>
            <a:endParaRPr lang="en-GB" sz="1400" dirty="0"/>
          </a:p>
          <a:p>
            <a:r>
              <a:rPr lang="en-GB" sz="1400" dirty="0"/>
              <a:t>Currently working as a GP Trainee first year</a:t>
            </a:r>
          </a:p>
          <a:p>
            <a:r>
              <a:rPr lang="en-GB" sz="1400" dirty="0" smtClean="0"/>
              <a:t>Hobbies</a:t>
            </a:r>
            <a:r>
              <a:rPr lang="en-GB" sz="1400" dirty="0"/>
              <a:t>: </a:t>
            </a:r>
            <a:r>
              <a:rPr lang="en-GB" sz="1400" dirty="0" smtClean="0"/>
              <a:t>Painting, dancing, cinemas</a:t>
            </a:r>
            <a:endParaRPr lang="en-GB" sz="1400" dirty="0"/>
          </a:p>
          <a:p>
            <a:r>
              <a:rPr lang="en-GB" sz="1400" dirty="0"/>
              <a:t>Looking for a </a:t>
            </a:r>
            <a:r>
              <a:rPr lang="en-GB" sz="1400" dirty="0" smtClean="0"/>
              <a:t>good family and someone with family settled in the UK, preferably doctor and Telugu, but open to other</a:t>
            </a:r>
            <a:r>
              <a:rPr lang="en-GB" sz="1400" dirty="0"/>
              <a:t>s</a:t>
            </a:r>
            <a:endParaRPr lang="en-GB" sz="1400" dirty="0" smtClean="0"/>
          </a:p>
        </p:txBody>
      </p:sp>
      <p:pic>
        <p:nvPicPr>
          <p:cNvPr id="6" name="Picture 2" descr="Related image">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2040" y="554292"/>
            <a:ext cx="3375498" cy="3484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51776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60868" y="189958"/>
            <a:ext cx="6096000" cy="1877437"/>
          </a:xfrm>
          <a:prstGeom prst="rect">
            <a:avLst/>
          </a:prstGeom>
        </p:spPr>
        <p:txBody>
          <a:bodyPr>
            <a:spAutoFit/>
          </a:bodyPr>
          <a:lstStyle/>
          <a:p>
            <a:pPr algn="ctr"/>
            <a:r>
              <a:rPr lang="en-GB" b="1" u="sng" dirty="0" smtClean="0"/>
              <a:t>18G20</a:t>
            </a:r>
            <a:endParaRPr lang="en-GB" b="1" u="sng" dirty="0"/>
          </a:p>
          <a:p>
            <a:r>
              <a:rPr lang="en-GB" sz="1400" dirty="0"/>
              <a:t>Hindu </a:t>
            </a:r>
            <a:r>
              <a:rPr lang="en-GB" sz="1400" dirty="0" smtClean="0"/>
              <a:t>Malayalam, British Citizen</a:t>
            </a:r>
          </a:p>
          <a:p>
            <a:r>
              <a:rPr lang="en-GB" sz="1400" dirty="0" smtClean="0"/>
              <a:t>D.O.B</a:t>
            </a:r>
            <a:r>
              <a:rPr lang="en-GB" sz="1400" dirty="0"/>
              <a:t>.: </a:t>
            </a:r>
            <a:r>
              <a:rPr lang="en-GB" sz="1400" dirty="0" smtClean="0"/>
              <a:t>27th June 1991 </a:t>
            </a:r>
            <a:r>
              <a:rPr lang="en-GB" sz="1400" dirty="0"/>
              <a:t>Height: </a:t>
            </a:r>
            <a:r>
              <a:rPr lang="en-GB" sz="1400" dirty="0" smtClean="0"/>
              <a:t>5feet1’’ </a:t>
            </a:r>
            <a:endParaRPr lang="en-GB" sz="1400" dirty="0"/>
          </a:p>
          <a:p>
            <a:r>
              <a:rPr lang="en-GB" sz="1400" dirty="0"/>
              <a:t>Qualification: </a:t>
            </a:r>
            <a:r>
              <a:rPr lang="en-GB" sz="1400" dirty="0" err="1" smtClean="0"/>
              <a:t>MBChB</a:t>
            </a:r>
            <a:r>
              <a:rPr lang="en-GB" sz="1400" dirty="0" smtClean="0"/>
              <a:t>, MRCP</a:t>
            </a:r>
            <a:endParaRPr lang="en-GB" sz="1400" dirty="0"/>
          </a:p>
          <a:p>
            <a:r>
              <a:rPr lang="en-GB" sz="1400" dirty="0"/>
              <a:t>Currently working </a:t>
            </a:r>
            <a:r>
              <a:rPr lang="en-GB" sz="1400" dirty="0" smtClean="0"/>
              <a:t>a Medical Registrar ST3 </a:t>
            </a:r>
            <a:endParaRPr lang="en-GB" sz="1400" dirty="0"/>
          </a:p>
          <a:p>
            <a:r>
              <a:rPr lang="en-GB" sz="1400" dirty="0" smtClean="0"/>
              <a:t>Hobbies</a:t>
            </a:r>
            <a:r>
              <a:rPr lang="en-GB" sz="1400" dirty="0"/>
              <a:t>: </a:t>
            </a:r>
            <a:r>
              <a:rPr lang="en-GB" sz="1400" dirty="0" smtClean="0"/>
              <a:t>Reading, baking, travelling, Music &amp; Movies.</a:t>
            </a:r>
            <a:endParaRPr lang="en-GB" sz="1400" dirty="0"/>
          </a:p>
          <a:p>
            <a:r>
              <a:rPr lang="en-GB" sz="1400" dirty="0"/>
              <a:t>Looking for </a:t>
            </a:r>
            <a:r>
              <a:rPr lang="en-GB" sz="1400" dirty="0" smtClean="0"/>
              <a:t>Professionals born and brought up in UK.</a:t>
            </a:r>
          </a:p>
          <a:p>
            <a:r>
              <a:rPr lang="en-GB" sz="1400" dirty="0" smtClean="0"/>
              <a:t>Religion / Cast </a:t>
            </a:r>
            <a:r>
              <a:rPr lang="en-GB" sz="1400" smtClean="0"/>
              <a:t>no bar</a:t>
            </a:r>
            <a:endParaRPr lang="en-GB" sz="1400" dirty="0" smtClean="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4516" y="1514475"/>
            <a:ext cx="2983568" cy="1980000"/>
          </a:xfrm>
          <a:prstGeom prst="rect">
            <a:avLst/>
          </a:prstGeom>
        </p:spPr>
      </p:pic>
      <p:sp>
        <p:nvSpPr>
          <p:cNvPr id="5" name="Rectangle 4"/>
          <p:cNvSpPr/>
          <p:nvPr/>
        </p:nvSpPr>
        <p:spPr>
          <a:xfrm>
            <a:off x="5155474" y="2108538"/>
            <a:ext cx="6096000" cy="1877437"/>
          </a:xfrm>
          <a:prstGeom prst="rect">
            <a:avLst/>
          </a:prstGeom>
        </p:spPr>
        <p:txBody>
          <a:bodyPr>
            <a:spAutoFit/>
          </a:bodyPr>
          <a:lstStyle/>
          <a:p>
            <a:pPr algn="ctr"/>
            <a:r>
              <a:rPr lang="en-GB" b="1" u="sng" dirty="0" smtClean="0"/>
              <a:t>19G20</a:t>
            </a:r>
            <a:endParaRPr lang="en-GB" b="1" u="sng" dirty="0"/>
          </a:p>
          <a:p>
            <a:r>
              <a:rPr lang="en-GB" sz="1400" dirty="0"/>
              <a:t>Hindu </a:t>
            </a:r>
            <a:r>
              <a:rPr lang="en-GB" sz="1400" dirty="0" smtClean="0"/>
              <a:t>Mudaliar, </a:t>
            </a:r>
            <a:r>
              <a:rPr lang="en-GB" sz="1400" dirty="0"/>
              <a:t>British Citizen</a:t>
            </a:r>
          </a:p>
          <a:p>
            <a:r>
              <a:rPr lang="en-GB" sz="1400" dirty="0"/>
              <a:t>D.O.B.: </a:t>
            </a:r>
            <a:r>
              <a:rPr lang="en-GB" sz="1400" dirty="0" smtClean="0"/>
              <a:t>29th April 1978 </a:t>
            </a:r>
            <a:r>
              <a:rPr lang="en-GB" sz="1400" dirty="0"/>
              <a:t>Height: </a:t>
            </a:r>
            <a:r>
              <a:rPr lang="en-GB" sz="1400" dirty="0" smtClean="0"/>
              <a:t>5feet3’’ </a:t>
            </a:r>
            <a:endParaRPr lang="en-GB" sz="1400" dirty="0"/>
          </a:p>
          <a:p>
            <a:r>
              <a:rPr lang="en-GB" sz="1400" dirty="0"/>
              <a:t>Qualification: </a:t>
            </a:r>
            <a:r>
              <a:rPr lang="en-GB" sz="1400" dirty="0" smtClean="0"/>
              <a:t>MBA – Business, Marketing &amp; Chemistry</a:t>
            </a:r>
            <a:endParaRPr lang="en-GB" sz="1400" dirty="0"/>
          </a:p>
          <a:p>
            <a:r>
              <a:rPr lang="en-GB" sz="1400" dirty="0" smtClean="0"/>
              <a:t>Currently working in Marketing business</a:t>
            </a:r>
          </a:p>
          <a:p>
            <a:r>
              <a:rPr lang="en-GB" sz="1400" dirty="0" smtClean="0"/>
              <a:t>Hobbies</a:t>
            </a:r>
            <a:r>
              <a:rPr lang="en-GB" sz="1400" dirty="0"/>
              <a:t>: </a:t>
            </a:r>
            <a:r>
              <a:rPr lang="en-GB" sz="1400" dirty="0" smtClean="0"/>
              <a:t>Sports, reading, keep fit classes, cooking, travelling and cinema</a:t>
            </a:r>
            <a:endParaRPr lang="en-GB" sz="1400" dirty="0"/>
          </a:p>
          <a:p>
            <a:r>
              <a:rPr lang="en-GB" sz="1400" dirty="0"/>
              <a:t>Looking for </a:t>
            </a:r>
            <a:r>
              <a:rPr lang="en-GB" sz="1400" dirty="0" smtClean="0"/>
              <a:t>an adventurous, kind soul mate. Non-smoker, social drinker and educated (degree), non-vegetarian</a:t>
            </a:r>
            <a:endParaRPr lang="en-GB" sz="1400" dirty="0"/>
          </a:p>
        </p:txBody>
      </p:sp>
      <p:sp>
        <p:nvSpPr>
          <p:cNvPr id="6" name="Rectangle 5"/>
          <p:cNvSpPr/>
          <p:nvPr/>
        </p:nvSpPr>
        <p:spPr>
          <a:xfrm>
            <a:off x="217714" y="4242562"/>
            <a:ext cx="6096000" cy="1877437"/>
          </a:xfrm>
          <a:prstGeom prst="rect">
            <a:avLst/>
          </a:prstGeom>
        </p:spPr>
        <p:txBody>
          <a:bodyPr>
            <a:spAutoFit/>
          </a:bodyPr>
          <a:lstStyle/>
          <a:p>
            <a:pPr algn="ctr"/>
            <a:r>
              <a:rPr lang="en-GB" b="1" u="sng" dirty="0" smtClean="0"/>
              <a:t>20G20</a:t>
            </a:r>
            <a:endParaRPr lang="en-GB" b="1" u="sng" dirty="0"/>
          </a:p>
          <a:p>
            <a:r>
              <a:rPr lang="en-GB" sz="1400" dirty="0" smtClean="0"/>
              <a:t>Hindu </a:t>
            </a:r>
            <a:r>
              <a:rPr lang="en-GB" sz="1400" dirty="0" err="1" smtClean="0"/>
              <a:t>Kshatria</a:t>
            </a:r>
            <a:r>
              <a:rPr lang="en-GB" sz="1400" dirty="0" smtClean="0"/>
              <a:t>, </a:t>
            </a:r>
            <a:r>
              <a:rPr lang="en-GB" sz="1400" dirty="0"/>
              <a:t>British Citizen</a:t>
            </a:r>
          </a:p>
          <a:p>
            <a:r>
              <a:rPr lang="en-GB" sz="1400" dirty="0"/>
              <a:t>D.O.B.: </a:t>
            </a:r>
            <a:r>
              <a:rPr lang="en-GB" sz="1400" dirty="0" smtClean="0"/>
              <a:t>26</a:t>
            </a:r>
            <a:r>
              <a:rPr lang="en-GB" sz="1400" baseline="30000" dirty="0" smtClean="0"/>
              <a:t>th</a:t>
            </a:r>
            <a:r>
              <a:rPr lang="en-GB" sz="1400" dirty="0" smtClean="0"/>
              <a:t> May 1984 </a:t>
            </a:r>
            <a:r>
              <a:rPr lang="en-GB" sz="1400" dirty="0"/>
              <a:t>Height: </a:t>
            </a:r>
            <a:r>
              <a:rPr lang="en-GB" sz="1400" dirty="0" smtClean="0"/>
              <a:t>5feet2’’ </a:t>
            </a:r>
            <a:endParaRPr lang="en-GB" sz="1400" dirty="0"/>
          </a:p>
          <a:p>
            <a:r>
              <a:rPr lang="en-GB" sz="1400" dirty="0"/>
              <a:t>Qualification: </a:t>
            </a:r>
            <a:r>
              <a:rPr lang="en-GB" sz="1400" dirty="0" smtClean="0"/>
              <a:t>MBBS, MCGP, MS Management</a:t>
            </a:r>
            <a:endParaRPr lang="en-GB" sz="1400" dirty="0"/>
          </a:p>
          <a:p>
            <a:r>
              <a:rPr lang="en-GB" sz="1400" dirty="0"/>
              <a:t>Currently working </a:t>
            </a:r>
            <a:r>
              <a:rPr lang="en-GB" sz="1400" dirty="0" smtClean="0"/>
              <a:t>as a General Practitioner – Healthcare Investor</a:t>
            </a:r>
            <a:endParaRPr lang="en-GB" sz="1400" dirty="0"/>
          </a:p>
          <a:p>
            <a:r>
              <a:rPr lang="en-GB" sz="1400" dirty="0"/>
              <a:t>Hobbies: </a:t>
            </a:r>
            <a:r>
              <a:rPr lang="en-GB" sz="1400" dirty="0" smtClean="0"/>
              <a:t>Reading, hiking, socialising, meeting family, travelling and real estate</a:t>
            </a:r>
            <a:endParaRPr lang="en-GB" sz="1400" dirty="0"/>
          </a:p>
          <a:p>
            <a:r>
              <a:rPr lang="en-GB" sz="1400" dirty="0"/>
              <a:t>Looking for </a:t>
            </a:r>
            <a:r>
              <a:rPr lang="en-GB" sz="1400" dirty="0" smtClean="0"/>
              <a:t>a smart, kind, fun, supportive man who is looking to build a future together</a:t>
            </a:r>
            <a:endParaRPr lang="en-GB" sz="1400"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6808" y="4109702"/>
            <a:ext cx="1701000" cy="2268000"/>
          </a:xfrm>
          <a:prstGeom prst="rect">
            <a:avLst/>
          </a:prstGeom>
        </p:spPr>
      </p:pic>
    </p:spTree>
    <p:extLst>
      <p:ext uri="{BB962C8B-B14F-4D97-AF65-F5344CB8AC3E}">
        <p14:creationId xmlns:p14="http://schemas.microsoft.com/office/powerpoint/2010/main" val="42822836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0629" y="200298"/>
            <a:ext cx="6096000" cy="1661993"/>
          </a:xfrm>
          <a:prstGeom prst="rect">
            <a:avLst/>
          </a:prstGeom>
        </p:spPr>
        <p:txBody>
          <a:bodyPr>
            <a:spAutoFit/>
          </a:bodyPr>
          <a:lstStyle/>
          <a:p>
            <a:pPr algn="ctr"/>
            <a:r>
              <a:rPr lang="en-GB" b="1" u="sng" dirty="0" smtClean="0"/>
              <a:t>21G20</a:t>
            </a:r>
            <a:endParaRPr lang="en-GB" b="1" u="sng" dirty="0"/>
          </a:p>
          <a:p>
            <a:r>
              <a:rPr lang="en-GB" sz="1400" dirty="0"/>
              <a:t>Hindu </a:t>
            </a:r>
            <a:r>
              <a:rPr lang="en-GB" sz="1400" dirty="0" smtClean="0"/>
              <a:t>Kannada, </a:t>
            </a:r>
            <a:r>
              <a:rPr lang="en-GB" sz="1400" dirty="0"/>
              <a:t>British Citizen</a:t>
            </a:r>
          </a:p>
          <a:p>
            <a:r>
              <a:rPr lang="en-GB" sz="1400" dirty="0"/>
              <a:t>D.O.B.: </a:t>
            </a:r>
            <a:r>
              <a:rPr lang="en-GB" sz="1400" dirty="0" smtClean="0"/>
              <a:t>22</a:t>
            </a:r>
            <a:r>
              <a:rPr lang="en-GB" sz="1400" baseline="30000" dirty="0" smtClean="0"/>
              <a:t>nd</a:t>
            </a:r>
            <a:r>
              <a:rPr lang="en-GB" sz="1400" dirty="0" smtClean="0"/>
              <a:t> December 1995 </a:t>
            </a:r>
            <a:r>
              <a:rPr lang="en-GB" sz="1400" dirty="0"/>
              <a:t>Height: </a:t>
            </a:r>
            <a:r>
              <a:rPr lang="en-GB" sz="1400" dirty="0" smtClean="0"/>
              <a:t>5feet3’’ </a:t>
            </a:r>
            <a:endParaRPr lang="en-GB" sz="1400" dirty="0"/>
          </a:p>
          <a:p>
            <a:r>
              <a:rPr lang="en-GB" sz="1400" dirty="0"/>
              <a:t>Qualification</a:t>
            </a:r>
            <a:r>
              <a:rPr lang="en-GB" sz="1400" dirty="0" smtClean="0"/>
              <a:t>: Master’s in Engineering – Bio Medical</a:t>
            </a:r>
            <a:endParaRPr lang="en-GB" sz="1400" dirty="0"/>
          </a:p>
          <a:p>
            <a:r>
              <a:rPr lang="en-GB" sz="1400" dirty="0"/>
              <a:t>Currently working as </a:t>
            </a:r>
            <a:r>
              <a:rPr lang="en-GB" sz="1400" dirty="0" smtClean="0"/>
              <a:t>a Research Analyst</a:t>
            </a:r>
            <a:endParaRPr lang="en-GB" sz="1400" dirty="0"/>
          </a:p>
          <a:p>
            <a:r>
              <a:rPr lang="en-GB" sz="1400" dirty="0"/>
              <a:t>Hobbies: </a:t>
            </a:r>
            <a:r>
              <a:rPr lang="en-GB" sz="1400" dirty="0" smtClean="0"/>
              <a:t>Dancing, painting and interior decorating</a:t>
            </a:r>
            <a:endParaRPr lang="en-GB" sz="1400" dirty="0"/>
          </a:p>
          <a:p>
            <a:r>
              <a:rPr lang="en-GB" sz="1400" dirty="0"/>
              <a:t>Looking for </a:t>
            </a:r>
            <a:r>
              <a:rPr lang="en-GB" sz="1400" dirty="0" smtClean="0"/>
              <a:t>a well educated professional Hindu, preferably vegetarian, UK Citizen</a:t>
            </a:r>
            <a:endParaRPr lang="en-GB" sz="1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50035" y="944209"/>
            <a:ext cx="2360022" cy="3089470"/>
          </a:xfrm>
          <a:prstGeom prst="rect">
            <a:avLst/>
          </a:prstGeom>
        </p:spPr>
      </p:pic>
    </p:spTree>
    <p:extLst>
      <p:ext uri="{BB962C8B-B14F-4D97-AF65-F5344CB8AC3E}">
        <p14:creationId xmlns:p14="http://schemas.microsoft.com/office/powerpoint/2010/main" val="37634340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20584" y="210578"/>
            <a:ext cx="800219" cy="369332"/>
          </a:xfrm>
          <a:prstGeom prst="rect">
            <a:avLst/>
          </a:prstGeom>
        </p:spPr>
        <p:txBody>
          <a:bodyPr wrap="none">
            <a:spAutoFit/>
          </a:bodyPr>
          <a:lstStyle/>
          <a:p>
            <a:pPr algn="ctr"/>
            <a:r>
              <a:rPr lang="en-GB" b="1" u="sng" dirty="0" smtClean="0"/>
              <a:t>03G23</a:t>
            </a:r>
            <a:endParaRPr lang="en-GB" b="1" u="sng" dirty="0"/>
          </a:p>
        </p:txBody>
      </p:sp>
      <p:pic>
        <p:nvPicPr>
          <p:cNvPr id="7" name="Content Placeholder 6" descr="See the source imag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81743" y="1719122"/>
            <a:ext cx="5037148" cy="293833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320584" y="565584"/>
            <a:ext cx="6096000" cy="338554"/>
          </a:xfrm>
          <a:prstGeom prst="rect">
            <a:avLst/>
          </a:prstGeom>
        </p:spPr>
        <p:txBody>
          <a:bodyPr>
            <a:spAutoFit/>
          </a:bodyPr>
          <a:lstStyle/>
          <a:p>
            <a:r>
              <a:rPr lang="en-GB" sz="1600" b="1" dirty="0"/>
              <a:t>No Longer Available</a:t>
            </a:r>
          </a:p>
        </p:txBody>
      </p:sp>
      <p:sp>
        <p:nvSpPr>
          <p:cNvPr id="9" name="Rectangle 8"/>
          <p:cNvSpPr/>
          <p:nvPr/>
        </p:nvSpPr>
        <p:spPr>
          <a:xfrm>
            <a:off x="320582" y="934916"/>
            <a:ext cx="800219" cy="369332"/>
          </a:xfrm>
          <a:prstGeom prst="rect">
            <a:avLst/>
          </a:prstGeom>
        </p:spPr>
        <p:txBody>
          <a:bodyPr wrap="none">
            <a:spAutoFit/>
          </a:bodyPr>
          <a:lstStyle/>
          <a:p>
            <a:pPr algn="ctr"/>
            <a:r>
              <a:rPr lang="en-GB" b="1" u="sng" dirty="0" smtClean="0"/>
              <a:t>04G23</a:t>
            </a:r>
            <a:endParaRPr lang="en-GB" b="1" u="sng" dirty="0"/>
          </a:p>
        </p:txBody>
      </p:sp>
      <p:sp>
        <p:nvSpPr>
          <p:cNvPr id="10" name="Rectangle 9"/>
          <p:cNvSpPr/>
          <p:nvPr/>
        </p:nvSpPr>
        <p:spPr>
          <a:xfrm>
            <a:off x="287701" y="1335026"/>
            <a:ext cx="6096000" cy="1569660"/>
          </a:xfrm>
          <a:prstGeom prst="rect">
            <a:avLst/>
          </a:prstGeom>
        </p:spPr>
        <p:txBody>
          <a:bodyPr>
            <a:spAutoFit/>
          </a:bodyPr>
          <a:lstStyle/>
          <a:p>
            <a:r>
              <a:rPr lang="en-GB" sz="1600" dirty="0"/>
              <a:t>Hindu </a:t>
            </a:r>
            <a:r>
              <a:rPr lang="en-GB" sz="1600" dirty="0" smtClean="0"/>
              <a:t>Punjabi Arora, Indian </a:t>
            </a:r>
            <a:r>
              <a:rPr lang="en-GB" sz="1600" dirty="0"/>
              <a:t>Citizen</a:t>
            </a:r>
          </a:p>
          <a:p>
            <a:r>
              <a:rPr lang="en-GB" sz="1600" dirty="0"/>
              <a:t>D.O.B.: </a:t>
            </a:r>
            <a:r>
              <a:rPr lang="en-GB" sz="1600" dirty="0" smtClean="0"/>
              <a:t>17/12/1986 </a:t>
            </a:r>
            <a:r>
              <a:rPr lang="en-GB" sz="1600" dirty="0"/>
              <a:t>Height: 5feet </a:t>
            </a:r>
            <a:r>
              <a:rPr lang="en-GB" sz="1600" dirty="0" smtClean="0"/>
              <a:t>2’’</a:t>
            </a:r>
            <a:endParaRPr lang="en-GB" sz="1600" dirty="0"/>
          </a:p>
          <a:p>
            <a:r>
              <a:rPr lang="en-GB" sz="1600" dirty="0"/>
              <a:t>Qualification: </a:t>
            </a:r>
            <a:r>
              <a:rPr lang="en-GB" sz="1600" dirty="0" smtClean="0"/>
              <a:t>Student (Masters)</a:t>
            </a:r>
          </a:p>
          <a:p>
            <a:r>
              <a:rPr lang="en-GB" sz="1600" dirty="0" smtClean="0"/>
              <a:t>Divorced  </a:t>
            </a:r>
            <a:r>
              <a:rPr lang="en-GB" sz="1600" dirty="0"/>
              <a:t>	</a:t>
            </a:r>
          </a:p>
          <a:p>
            <a:r>
              <a:rPr lang="en-GB" sz="1600" dirty="0"/>
              <a:t>Currently working in </a:t>
            </a:r>
            <a:r>
              <a:rPr lang="en-GB" sz="1600" dirty="0" smtClean="0"/>
              <a:t>Teaching</a:t>
            </a:r>
            <a:endParaRPr lang="en-GB" sz="1600" dirty="0"/>
          </a:p>
          <a:p>
            <a:r>
              <a:rPr lang="en-GB" sz="1600" dirty="0"/>
              <a:t>Hobbies: </a:t>
            </a:r>
            <a:r>
              <a:rPr lang="en-GB" sz="1600" dirty="0" smtClean="0"/>
              <a:t>Yoga, Watching Bollywood Movies, Meditation.</a:t>
            </a:r>
            <a:endParaRPr lang="en-GB" sz="1600" dirty="0"/>
          </a:p>
        </p:txBody>
      </p:sp>
      <p:sp>
        <p:nvSpPr>
          <p:cNvPr id="11" name="Rectangle 10"/>
          <p:cNvSpPr/>
          <p:nvPr/>
        </p:nvSpPr>
        <p:spPr>
          <a:xfrm>
            <a:off x="320581" y="2904686"/>
            <a:ext cx="800219" cy="369332"/>
          </a:xfrm>
          <a:prstGeom prst="rect">
            <a:avLst/>
          </a:prstGeom>
        </p:spPr>
        <p:txBody>
          <a:bodyPr wrap="none">
            <a:spAutoFit/>
          </a:bodyPr>
          <a:lstStyle/>
          <a:p>
            <a:pPr algn="ctr"/>
            <a:r>
              <a:rPr lang="en-GB" b="1" u="sng" dirty="0" smtClean="0"/>
              <a:t>05G23</a:t>
            </a:r>
            <a:endParaRPr lang="en-GB" b="1" u="sng" dirty="0"/>
          </a:p>
        </p:txBody>
      </p:sp>
      <p:sp>
        <p:nvSpPr>
          <p:cNvPr id="12" name="Rectangle 11"/>
          <p:cNvSpPr/>
          <p:nvPr/>
        </p:nvSpPr>
        <p:spPr>
          <a:xfrm>
            <a:off x="320581" y="3335574"/>
            <a:ext cx="6456230" cy="2062103"/>
          </a:xfrm>
          <a:prstGeom prst="rect">
            <a:avLst/>
          </a:prstGeom>
        </p:spPr>
        <p:txBody>
          <a:bodyPr wrap="square">
            <a:spAutoFit/>
          </a:bodyPr>
          <a:lstStyle/>
          <a:p>
            <a:r>
              <a:rPr lang="en-GB" sz="1600" dirty="0"/>
              <a:t>Hindu </a:t>
            </a:r>
            <a:r>
              <a:rPr lang="en-GB" sz="1600" dirty="0" err="1" smtClean="0"/>
              <a:t>Vaani</a:t>
            </a:r>
            <a:r>
              <a:rPr lang="en-GB" sz="1600" dirty="0" smtClean="0"/>
              <a:t> </a:t>
            </a:r>
            <a:r>
              <a:rPr lang="en-GB" sz="1600" dirty="0" err="1" smtClean="0"/>
              <a:t>Chettiar</a:t>
            </a:r>
            <a:r>
              <a:rPr lang="en-GB" sz="1600" dirty="0"/>
              <a:t>, British Citizen</a:t>
            </a:r>
          </a:p>
          <a:p>
            <a:r>
              <a:rPr lang="en-GB" sz="1600" dirty="0"/>
              <a:t>D.O.B.: </a:t>
            </a:r>
            <a:r>
              <a:rPr lang="en-GB" sz="1600" dirty="0" smtClean="0"/>
              <a:t>21/11/1995 </a:t>
            </a:r>
            <a:r>
              <a:rPr lang="en-GB" sz="1600" dirty="0"/>
              <a:t>Height: </a:t>
            </a:r>
            <a:r>
              <a:rPr lang="en-GB" sz="1600" dirty="0" smtClean="0"/>
              <a:t>151CM</a:t>
            </a:r>
            <a:endParaRPr lang="en-GB" sz="1600" dirty="0"/>
          </a:p>
          <a:p>
            <a:r>
              <a:rPr lang="en-GB" sz="1600" dirty="0"/>
              <a:t>Qualification: </a:t>
            </a:r>
            <a:r>
              <a:rPr lang="en-GB" sz="1600" dirty="0" smtClean="0"/>
              <a:t>MBBS, Cambridge, UK  </a:t>
            </a:r>
            <a:r>
              <a:rPr lang="en-GB" sz="1600" dirty="0"/>
              <a:t>	</a:t>
            </a:r>
          </a:p>
          <a:p>
            <a:r>
              <a:rPr lang="en-GB" sz="1600" dirty="0"/>
              <a:t>Currently working as </a:t>
            </a:r>
            <a:r>
              <a:rPr lang="en-GB" sz="1600" dirty="0" smtClean="0"/>
              <a:t>Foundation </a:t>
            </a:r>
            <a:r>
              <a:rPr lang="en-GB" sz="1600" dirty="0"/>
              <a:t>Doctor</a:t>
            </a:r>
          </a:p>
          <a:p>
            <a:r>
              <a:rPr lang="en-GB" sz="1600" dirty="0"/>
              <a:t>Hobbies: </a:t>
            </a:r>
            <a:r>
              <a:rPr lang="en-GB" sz="1600" dirty="0" smtClean="0"/>
              <a:t>Very social, spending time with family, friends, travelling, singing.</a:t>
            </a:r>
            <a:endParaRPr lang="en-GB" sz="1600" dirty="0"/>
          </a:p>
          <a:p>
            <a:r>
              <a:rPr lang="en-GB" sz="1600" dirty="0"/>
              <a:t>Looking for a </a:t>
            </a:r>
            <a:r>
              <a:rPr lang="en-GB" sz="1600" dirty="0" smtClean="0"/>
              <a:t>pleasant, family oriented groom, friendly, honest, Indian family values, respects women social, currently living in UK or is willing to settle down in UK!</a:t>
            </a:r>
            <a:endParaRPr lang="en-GB" sz="1600" dirty="0"/>
          </a:p>
        </p:txBody>
      </p:sp>
    </p:spTree>
    <p:extLst>
      <p:ext uri="{BB962C8B-B14F-4D97-AF65-F5344CB8AC3E}">
        <p14:creationId xmlns:p14="http://schemas.microsoft.com/office/powerpoint/2010/main" val="26454767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age result for hindu wedding ritual 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04536" y="1591823"/>
            <a:ext cx="4008492" cy="303999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337676" y="212630"/>
            <a:ext cx="800219" cy="369332"/>
          </a:xfrm>
          <a:prstGeom prst="rect">
            <a:avLst/>
          </a:prstGeom>
        </p:spPr>
        <p:txBody>
          <a:bodyPr wrap="none">
            <a:spAutoFit/>
          </a:bodyPr>
          <a:lstStyle/>
          <a:p>
            <a:pPr algn="ctr"/>
            <a:r>
              <a:rPr lang="en-GB" b="1" u="sng" dirty="0" smtClean="0"/>
              <a:t>06G23</a:t>
            </a:r>
            <a:endParaRPr lang="en-GB" b="1" u="sng" dirty="0"/>
          </a:p>
        </p:txBody>
      </p:sp>
      <p:sp>
        <p:nvSpPr>
          <p:cNvPr id="9" name="Rectangle 8"/>
          <p:cNvSpPr/>
          <p:nvPr/>
        </p:nvSpPr>
        <p:spPr>
          <a:xfrm>
            <a:off x="337676" y="581962"/>
            <a:ext cx="6096000" cy="1569660"/>
          </a:xfrm>
          <a:prstGeom prst="rect">
            <a:avLst/>
          </a:prstGeom>
        </p:spPr>
        <p:txBody>
          <a:bodyPr>
            <a:spAutoFit/>
          </a:bodyPr>
          <a:lstStyle/>
          <a:p>
            <a:r>
              <a:rPr lang="en-GB" sz="1600" dirty="0"/>
              <a:t>Hindu </a:t>
            </a:r>
            <a:r>
              <a:rPr lang="en-GB" sz="1600" dirty="0" smtClean="0"/>
              <a:t>Jain, </a:t>
            </a:r>
            <a:r>
              <a:rPr lang="en-GB" sz="1600" dirty="0"/>
              <a:t>British Citizen</a:t>
            </a:r>
          </a:p>
          <a:p>
            <a:r>
              <a:rPr lang="en-GB" sz="1600" dirty="0"/>
              <a:t>D.O.B.: </a:t>
            </a:r>
            <a:r>
              <a:rPr lang="en-GB" sz="1600" dirty="0" smtClean="0"/>
              <a:t>25/11/1994 </a:t>
            </a:r>
            <a:r>
              <a:rPr lang="en-GB" sz="1600" dirty="0"/>
              <a:t>Height: 5feet </a:t>
            </a:r>
            <a:r>
              <a:rPr lang="en-GB" sz="1600" dirty="0" smtClean="0"/>
              <a:t>9’’</a:t>
            </a:r>
            <a:endParaRPr lang="en-GB" sz="1600" dirty="0"/>
          </a:p>
          <a:p>
            <a:r>
              <a:rPr lang="en-GB" sz="1600" dirty="0" smtClean="0"/>
              <a:t>Qualification</a:t>
            </a:r>
            <a:r>
              <a:rPr lang="en-GB" sz="1600" dirty="0"/>
              <a:t>: </a:t>
            </a:r>
            <a:r>
              <a:rPr lang="en-GB" sz="1600" dirty="0" smtClean="0"/>
              <a:t>BE Chemical Engineering  </a:t>
            </a:r>
            <a:r>
              <a:rPr lang="en-GB" sz="1600" dirty="0"/>
              <a:t>	</a:t>
            </a:r>
          </a:p>
          <a:p>
            <a:r>
              <a:rPr lang="en-GB" sz="1600" dirty="0"/>
              <a:t>Currently working as </a:t>
            </a:r>
            <a:r>
              <a:rPr lang="en-GB" sz="1600" dirty="0" smtClean="0"/>
              <a:t>Risk Analyst</a:t>
            </a:r>
            <a:endParaRPr lang="en-GB" sz="1600" dirty="0"/>
          </a:p>
          <a:p>
            <a:r>
              <a:rPr lang="en-GB" sz="1600" dirty="0"/>
              <a:t>Hobbies: </a:t>
            </a:r>
            <a:r>
              <a:rPr lang="en-GB" sz="1600" dirty="0" smtClean="0"/>
              <a:t>Cooking, Reading</a:t>
            </a:r>
            <a:r>
              <a:rPr lang="en-GB" sz="1600" dirty="0"/>
              <a:t>, </a:t>
            </a:r>
            <a:r>
              <a:rPr lang="en-GB" sz="1600" dirty="0" smtClean="0"/>
              <a:t>Hiking, Travelling, Gym and Sports.</a:t>
            </a:r>
            <a:endParaRPr lang="en-GB" sz="1600" dirty="0"/>
          </a:p>
          <a:p>
            <a:r>
              <a:rPr lang="en-GB" sz="1600" dirty="0"/>
              <a:t>Looking for </a:t>
            </a:r>
            <a:r>
              <a:rPr lang="en-GB" sz="1600" dirty="0" smtClean="0"/>
              <a:t>Compatible Partner</a:t>
            </a:r>
            <a:endParaRPr lang="en-GB" sz="1600" dirty="0"/>
          </a:p>
        </p:txBody>
      </p:sp>
      <p:sp>
        <p:nvSpPr>
          <p:cNvPr id="10" name="Rectangle 9"/>
          <p:cNvSpPr/>
          <p:nvPr/>
        </p:nvSpPr>
        <p:spPr>
          <a:xfrm>
            <a:off x="340523" y="2118591"/>
            <a:ext cx="800219" cy="369332"/>
          </a:xfrm>
          <a:prstGeom prst="rect">
            <a:avLst/>
          </a:prstGeom>
        </p:spPr>
        <p:txBody>
          <a:bodyPr wrap="none">
            <a:spAutoFit/>
          </a:bodyPr>
          <a:lstStyle/>
          <a:p>
            <a:pPr algn="ctr"/>
            <a:r>
              <a:rPr lang="en-GB" b="1" u="sng" dirty="0" smtClean="0"/>
              <a:t>07G23</a:t>
            </a:r>
            <a:endParaRPr lang="en-GB" b="1" u="sng" dirty="0"/>
          </a:p>
        </p:txBody>
      </p:sp>
      <p:sp>
        <p:nvSpPr>
          <p:cNvPr id="11" name="Rectangle 10"/>
          <p:cNvSpPr/>
          <p:nvPr/>
        </p:nvSpPr>
        <p:spPr>
          <a:xfrm>
            <a:off x="337676" y="2487923"/>
            <a:ext cx="6096000" cy="2062103"/>
          </a:xfrm>
          <a:prstGeom prst="rect">
            <a:avLst/>
          </a:prstGeom>
        </p:spPr>
        <p:txBody>
          <a:bodyPr>
            <a:spAutoFit/>
          </a:bodyPr>
          <a:lstStyle/>
          <a:p>
            <a:r>
              <a:rPr lang="en-GB" sz="1600" dirty="0"/>
              <a:t>Hindu </a:t>
            </a:r>
            <a:r>
              <a:rPr lang="en-GB" sz="1600" dirty="0" smtClean="0"/>
              <a:t>Brahmins, Indian </a:t>
            </a:r>
            <a:r>
              <a:rPr lang="en-GB" sz="1600" dirty="0"/>
              <a:t>Citizen</a:t>
            </a:r>
          </a:p>
          <a:p>
            <a:r>
              <a:rPr lang="en-GB" sz="1600" dirty="0"/>
              <a:t>D.O.B.: </a:t>
            </a:r>
            <a:r>
              <a:rPr lang="en-GB" sz="1600" dirty="0" smtClean="0"/>
              <a:t>29/11/1989 </a:t>
            </a:r>
            <a:r>
              <a:rPr lang="en-GB" sz="1600" dirty="0"/>
              <a:t>Height: 5feet </a:t>
            </a:r>
            <a:r>
              <a:rPr lang="en-GB" sz="1600" dirty="0" smtClean="0"/>
              <a:t>3’’</a:t>
            </a:r>
            <a:endParaRPr lang="en-GB" sz="1600" dirty="0"/>
          </a:p>
          <a:p>
            <a:r>
              <a:rPr lang="en-GB" sz="1600" dirty="0"/>
              <a:t>Qualification: </a:t>
            </a:r>
            <a:r>
              <a:rPr lang="en-GB" sz="1600" dirty="0" smtClean="0"/>
              <a:t>MBBS Doctor</a:t>
            </a:r>
          </a:p>
          <a:p>
            <a:r>
              <a:rPr lang="en-GB" sz="1600" dirty="0" smtClean="0"/>
              <a:t>Divorced  </a:t>
            </a:r>
            <a:r>
              <a:rPr lang="en-GB" sz="1600" dirty="0"/>
              <a:t>	</a:t>
            </a:r>
          </a:p>
          <a:p>
            <a:r>
              <a:rPr lang="en-GB" sz="1600" dirty="0"/>
              <a:t>Currently working as </a:t>
            </a:r>
            <a:r>
              <a:rPr lang="en-GB" sz="1600" dirty="0" smtClean="0"/>
              <a:t>a Junior Doctor in Medicine</a:t>
            </a:r>
            <a:endParaRPr lang="en-GB" sz="1600" dirty="0"/>
          </a:p>
          <a:p>
            <a:r>
              <a:rPr lang="en-GB" sz="1600" dirty="0"/>
              <a:t>Hobbies: </a:t>
            </a:r>
            <a:r>
              <a:rPr lang="en-GB" sz="1600" dirty="0" smtClean="0"/>
              <a:t>Art, Cooking, Dancing, Pet Animals, Gardening.</a:t>
            </a:r>
            <a:endParaRPr lang="en-GB" sz="1600" dirty="0"/>
          </a:p>
          <a:p>
            <a:r>
              <a:rPr lang="en-GB" sz="1600" dirty="0"/>
              <a:t>Looking for </a:t>
            </a:r>
            <a:r>
              <a:rPr lang="en-GB" sz="1600" dirty="0" smtClean="0"/>
              <a:t>Groom/Boy who is settled in UK and Doctor or Engineer as Profession.</a:t>
            </a:r>
            <a:endParaRPr lang="en-GB" sz="1600" dirty="0"/>
          </a:p>
        </p:txBody>
      </p:sp>
      <p:sp>
        <p:nvSpPr>
          <p:cNvPr id="12" name="Rectangle 11"/>
          <p:cNvSpPr/>
          <p:nvPr/>
        </p:nvSpPr>
        <p:spPr>
          <a:xfrm>
            <a:off x="337676" y="4795897"/>
            <a:ext cx="7239596" cy="2062103"/>
          </a:xfrm>
          <a:prstGeom prst="rect">
            <a:avLst/>
          </a:prstGeom>
        </p:spPr>
        <p:txBody>
          <a:bodyPr wrap="square">
            <a:spAutoFit/>
          </a:bodyPr>
          <a:lstStyle/>
          <a:p>
            <a:r>
              <a:rPr lang="en-GB" sz="1600" dirty="0"/>
              <a:t>Hindu </a:t>
            </a:r>
            <a:r>
              <a:rPr lang="en-GB" sz="1600" dirty="0" smtClean="0"/>
              <a:t>Pillai, American </a:t>
            </a:r>
            <a:r>
              <a:rPr lang="en-GB" sz="1600" dirty="0"/>
              <a:t>Citizen</a:t>
            </a:r>
          </a:p>
          <a:p>
            <a:r>
              <a:rPr lang="en-GB" sz="1600" dirty="0"/>
              <a:t>D.O.B.: </a:t>
            </a:r>
            <a:r>
              <a:rPr lang="en-GB" sz="1600" dirty="0" smtClean="0"/>
              <a:t>20/09/1993 </a:t>
            </a:r>
            <a:r>
              <a:rPr lang="en-GB" sz="1600" dirty="0"/>
              <a:t>Height: 5feet </a:t>
            </a:r>
            <a:r>
              <a:rPr lang="en-GB" sz="1600" dirty="0" smtClean="0"/>
              <a:t>2’’</a:t>
            </a:r>
            <a:endParaRPr lang="en-GB" sz="1600" dirty="0"/>
          </a:p>
          <a:p>
            <a:r>
              <a:rPr lang="en-GB" sz="1600" dirty="0"/>
              <a:t>Qualification: </a:t>
            </a:r>
            <a:r>
              <a:rPr lang="en-GB" sz="1600" dirty="0" smtClean="0"/>
              <a:t>BSC Economics</a:t>
            </a:r>
            <a:r>
              <a:rPr lang="en-GB" sz="1600" dirty="0"/>
              <a:t>	</a:t>
            </a:r>
          </a:p>
          <a:p>
            <a:r>
              <a:rPr lang="en-GB" sz="1600" dirty="0"/>
              <a:t>Currently working </a:t>
            </a:r>
            <a:r>
              <a:rPr lang="en-GB" sz="1600" dirty="0" smtClean="0"/>
              <a:t>Audit at KPMG, London</a:t>
            </a:r>
            <a:endParaRPr lang="en-GB" sz="1600" dirty="0"/>
          </a:p>
          <a:p>
            <a:r>
              <a:rPr lang="en-GB" sz="1600" dirty="0"/>
              <a:t>Hobbies: </a:t>
            </a:r>
            <a:r>
              <a:rPr lang="en-GB" sz="1600" dirty="0" smtClean="0"/>
              <a:t>Listening to music, attending concerts, watching movies, playing piano, ballet &amp; tap dancing, love to travel and explore different countries and their cultures.</a:t>
            </a:r>
            <a:endParaRPr lang="en-GB" sz="1600" dirty="0"/>
          </a:p>
          <a:p>
            <a:r>
              <a:rPr lang="en-GB" sz="1600" dirty="0"/>
              <a:t>Looking for </a:t>
            </a:r>
            <a:r>
              <a:rPr lang="en-GB" sz="1600" dirty="0" smtClean="0"/>
              <a:t>a highly qualified post-graduate professional preferably in Medicine, Law, Dentistry, Banking, Accountancy or Senior Manager IT.</a:t>
            </a:r>
            <a:endParaRPr lang="en-GB" sz="1600" dirty="0"/>
          </a:p>
        </p:txBody>
      </p:sp>
      <p:sp>
        <p:nvSpPr>
          <p:cNvPr id="13" name="Rectangle 12"/>
          <p:cNvSpPr/>
          <p:nvPr/>
        </p:nvSpPr>
        <p:spPr>
          <a:xfrm>
            <a:off x="337675" y="4488296"/>
            <a:ext cx="800219" cy="369332"/>
          </a:xfrm>
          <a:prstGeom prst="rect">
            <a:avLst/>
          </a:prstGeom>
        </p:spPr>
        <p:txBody>
          <a:bodyPr wrap="none">
            <a:spAutoFit/>
          </a:bodyPr>
          <a:lstStyle/>
          <a:p>
            <a:pPr algn="ctr"/>
            <a:r>
              <a:rPr lang="en-GB" b="1" u="sng" dirty="0" smtClean="0"/>
              <a:t>08G23</a:t>
            </a:r>
            <a:endParaRPr lang="en-GB" b="1" u="sng" dirty="0"/>
          </a:p>
        </p:txBody>
      </p:sp>
    </p:spTree>
    <p:extLst>
      <p:ext uri="{BB962C8B-B14F-4D97-AF65-F5344CB8AC3E}">
        <p14:creationId xmlns:p14="http://schemas.microsoft.com/office/powerpoint/2010/main" val="17097513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See the source imag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409203" y="2189501"/>
            <a:ext cx="4443814" cy="263454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29130" y="241226"/>
            <a:ext cx="800219" cy="369332"/>
          </a:xfrm>
          <a:prstGeom prst="rect">
            <a:avLst/>
          </a:prstGeom>
        </p:spPr>
        <p:txBody>
          <a:bodyPr wrap="none">
            <a:spAutoFit/>
          </a:bodyPr>
          <a:lstStyle/>
          <a:p>
            <a:pPr algn="ctr"/>
            <a:r>
              <a:rPr lang="en-GB" b="1" u="sng" dirty="0" smtClean="0"/>
              <a:t>09G23</a:t>
            </a:r>
            <a:endParaRPr lang="en-GB" b="1" u="sng" dirty="0"/>
          </a:p>
        </p:txBody>
      </p:sp>
      <p:sp>
        <p:nvSpPr>
          <p:cNvPr id="6" name="Rectangle 5"/>
          <p:cNvSpPr/>
          <p:nvPr/>
        </p:nvSpPr>
        <p:spPr>
          <a:xfrm>
            <a:off x="329131" y="537179"/>
            <a:ext cx="6096000" cy="1569660"/>
          </a:xfrm>
          <a:prstGeom prst="rect">
            <a:avLst/>
          </a:prstGeom>
        </p:spPr>
        <p:txBody>
          <a:bodyPr>
            <a:spAutoFit/>
          </a:bodyPr>
          <a:lstStyle/>
          <a:p>
            <a:r>
              <a:rPr lang="en-GB" sz="1600" dirty="0"/>
              <a:t>Hindu </a:t>
            </a:r>
            <a:r>
              <a:rPr lang="en-GB" sz="1600" dirty="0" err="1" smtClean="0"/>
              <a:t>Kapu</a:t>
            </a:r>
            <a:r>
              <a:rPr lang="en-GB" sz="1600" dirty="0" smtClean="0"/>
              <a:t>, Indian </a:t>
            </a:r>
            <a:r>
              <a:rPr lang="en-GB" sz="1600" dirty="0"/>
              <a:t>Citizen</a:t>
            </a:r>
          </a:p>
          <a:p>
            <a:r>
              <a:rPr lang="en-GB" sz="1600" dirty="0"/>
              <a:t>D.O.B.: </a:t>
            </a:r>
            <a:r>
              <a:rPr lang="en-GB" sz="1600" dirty="0" smtClean="0"/>
              <a:t>29/05/1993 </a:t>
            </a:r>
            <a:r>
              <a:rPr lang="en-GB" sz="1600" dirty="0"/>
              <a:t>Height: 5feet </a:t>
            </a:r>
            <a:r>
              <a:rPr lang="en-GB" sz="1600" dirty="0" smtClean="0"/>
              <a:t>5’’</a:t>
            </a:r>
            <a:endParaRPr lang="en-GB" sz="1600" dirty="0"/>
          </a:p>
          <a:p>
            <a:r>
              <a:rPr lang="en-GB" sz="1600" dirty="0"/>
              <a:t>Qualification: </a:t>
            </a:r>
            <a:r>
              <a:rPr lang="en-GB" sz="1600" dirty="0" smtClean="0"/>
              <a:t>Masters in Data Science and Analytics</a:t>
            </a:r>
            <a:r>
              <a:rPr lang="en-GB" sz="1600" dirty="0"/>
              <a:t>	</a:t>
            </a:r>
          </a:p>
          <a:p>
            <a:r>
              <a:rPr lang="en-GB" sz="1600" dirty="0"/>
              <a:t>Currently </a:t>
            </a:r>
            <a:r>
              <a:rPr lang="en-GB" sz="1600" dirty="0" smtClean="0"/>
              <a:t>is a Student</a:t>
            </a:r>
            <a:endParaRPr lang="en-GB" sz="1600" dirty="0"/>
          </a:p>
          <a:p>
            <a:r>
              <a:rPr lang="en-GB" sz="1600" dirty="0"/>
              <a:t>Hobbies: </a:t>
            </a:r>
            <a:r>
              <a:rPr lang="en-GB" sz="1600" dirty="0" smtClean="0"/>
              <a:t>Travelling</a:t>
            </a:r>
            <a:r>
              <a:rPr lang="en-GB" sz="1600" dirty="0"/>
              <a:t>, </a:t>
            </a:r>
            <a:r>
              <a:rPr lang="en-GB" sz="1600" dirty="0" smtClean="0"/>
              <a:t>Painting.</a:t>
            </a:r>
            <a:endParaRPr lang="en-GB" sz="1600" dirty="0"/>
          </a:p>
          <a:p>
            <a:r>
              <a:rPr lang="en-GB" sz="1600" dirty="0"/>
              <a:t>Looking for a </a:t>
            </a:r>
            <a:r>
              <a:rPr lang="en-GB" sz="1600" dirty="0" smtClean="0"/>
              <a:t>good looking, Understanding.</a:t>
            </a:r>
            <a:endParaRPr lang="en-GB" sz="1600" dirty="0"/>
          </a:p>
        </p:txBody>
      </p:sp>
      <p:sp>
        <p:nvSpPr>
          <p:cNvPr id="2" name="Rectangle 1"/>
          <p:cNvSpPr/>
          <p:nvPr/>
        </p:nvSpPr>
        <p:spPr>
          <a:xfrm>
            <a:off x="329130" y="2106839"/>
            <a:ext cx="800219" cy="369332"/>
          </a:xfrm>
          <a:prstGeom prst="rect">
            <a:avLst/>
          </a:prstGeom>
        </p:spPr>
        <p:txBody>
          <a:bodyPr wrap="none">
            <a:spAutoFit/>
          </a:bodyPr>
          <a:lstStyle/>
          <a:p>
            <a:pPr algn="ctr"/>
            <a:r>
              <a:rPr lang="en-GB" b="1" u="sng" dirty="0" smtClean="0"/>
              <a:t>10G23</a:t>
            </a:r>
            <a:endParaRPr lang="en-GB" b="1" u="sng" dirty="0"/>
          </a:p>
        </p:txBody>
      </p:sp>
      <p:sp>
        <p:nvSpPr>
          <p:cNvPr id="3" name="Rectangle 2"/>
          <p:cNvSpPr/>
          <p:nvPr/>
        </p:nvSpPr>
        <p:spPr>
          <a:xfrm>
            <a:off x="329130" y="2476171"/>
            <a:ext cx="6096000" cy="1815882"/>
          </a:xfrm>
          <a:prstGeom prst="rect">
            <a:avLst/>
          </a:prstGeom>
        </p:spPr>
        <p:txBody>
          <a:bodyPr>
            <a:spAutoFit/>
          </a:bodyPr>
          <a:lstStyle/>
          <a:p>
            <a:r>
              <a:rPr lang="en-GB" sz="1600" dirty="0"/>
              <a:t>Hindu </a:t>
            </a:r>
            <a:r>
              <a:rPr lang="en-GB" sz="1600" dirty="0" smtClean="0"/>
              <a:t>Brahmin, </a:t>
            </a:r>
            <a:r>
              <a:rPr lang="en-GB" sz="1600" dirty="0"/>
              <a:t>Indian Citizen</a:t>
            </a:r>
          </a:p>
          <a:p>
            <a:r>
              <a:rPr lang="en-GB" sz="1600" dirty="0"/>
              <a:t>D.O.B.: </a:t>
            </a:r>
            <a:r>
              <a:rPr lang="en-GB" sz="1600" dirty="0" smtClean="0"/>
              <a:t>16/07/1999 </a:t>
            </a:r>
            <a:r>
              <a:rPr lang="en-GB" sz="1600" dirty="0"/>
              <a:t>Height: 5feet </a:t>
            </a:r>
            <a:r>
              <a:rPr lang="en-GB" sz="1600" dirty="0" smtClean="0"/>
              <a:t>6’’</a:t>
            </a:r>
            <a:endParaRPr lang="en-GB" sz="1600" dirty="0"/>
          </a:p>
          <a:p>
            <a:r>
              <a:rPr lang="en-GB" sz="1600" dirty="0"/>
              <a:t>Qualification: </a:t>
            </a:r>
            <a:r>
              <a:rPr lang="en-GB" sz="1600" dirty="0" err="1" smtClean="0"/>
              <a:t>B.Tech</a:t>
            </a:r>
            <a:r>
              <a:rPr lang="en-GB" sz="1600" dirty="0" smtClean="0"/>
              <a:t> (EEE)</a:t>
            </a:r>
            <a:r>
              <a:rPr lang="en-GB" sz="1600" dirty="0"/>
              <a:t>	</a:t>
            </a:r>
          </a:p>
          <a:p>
            <a:r>
              <a:rPr lang="en-GB" sz="1600" dirty="0"/>
              <a:t>Currently is </a:t>
            </a:r>
            <a:r>
              <a:rPr lang="en-GB" sz="1600" dirty="0" smtClean="0"/>
              <a:t>working as a Software Engineer</a:t>
            </a:r>
            <a:endParaRPr lang="en-GB" sz="1600" dirty="0"/>
          </a:p>
          <a:p>
            <a:r>
              <a:rPr lang="en-GB" sz="1600" dirty="0"/>
              <a:t>Hobbies: </a:t>
            </a:r>
            <a:r>
              <a:rPr lang="en-GB" sz="1600" dirty="0" smtClean="0"/>
              <a:t>Watching Movies, Travelling and Music.</a:t>
            </a:r>
            <a:endParaRPr lang="en-GB" sz="1600" dirty="0"/>
          </a:p>
          <a:p>
            <a:r>
              <a:rPr lang="en-GB" sz="1600" dirty="0"/>
              <a:t>Looking for a good </a:t>
            </a:r>
            <a:r>
              <a:rPr lang="en-GB" sz="1600" dirty="0" smtClean="0"/>
              <a:t>looking groom born after 1995 &amp; strictly vegetarian. </a:t>
            </a:r>
            <a:r>
              <a:rPr lang="en-GB" sz="1600" dirty="0" err="1" smtClean="0"/>
              <a:t>Setelled</a:t>
            </a:r>
            <a:r>
              <a:rPr lang="en-GB" sz="1600" dirty="0" smtClean="0"/>
              <a:t> in India, UK, Europe or USA.</a:t>
            </a:r>
            <a:endParaRPr lang="en-GB" sz="1600" dirty="0"/>
          </a:p>
        </p:txBody>
      </p:sp>
      <p:sp>
        <p:nvSpPr>
          <p:cNvPr id="7" name="Rectangle 6"/>
          <p:cNvSpPr/>
          <p:nvPr/>
        </p:nvSpPr>
        <p:spPr>
          <a:xfrm>
            <a:off x="329130" y="4292053"/>
            <a:ext cx="800219" cy="369332"/>
          </a:xfrm>
          <a:prstGeom prst="rect">
            <a:avLst/>
          </a:prstGeom>
        </p:spPr>
        <p:txBody>
          <a:bodyPr wrap="none">
            <a:spAutoFit/>
          </a:bodyPr>
          <a:lstStyle/>
          <a:p>
            <a:pPr algn="ctr"/>
            <a:r>
              <a:rPr lang="en-GB" b="1" u="sng" dirty="0" smtClean="0"/>
              <a:t>11G23</a:t>
            </a:r>
            <a:endParaRPr lang="en-GB" b="1" u="sng" dirty="0"/>
          </a:p>
        </p:txBody>
      </p:sp>
      <p:sp>
        <p:nvSpPr>
          <p:cNvPr id="8" name="Rectangle 7"/>
          <p:cNvSpPr/>
          <p:nvPr/>
        </p:nvSpPr>
        <p:spPr>
          <a:xfrm>
            <a:off x="329130" y="4661385"/>
            <a:ext cx="6096000" cy="1815882"/>
          </a:xfrm>
          <a:prstGeom prst="rect">
            <a:avLst/>
          </a:prstGeom>
        </p:spPr>
        <p:txBody>
          <a:bodyPr>
            <a:spAutoFit/>
          </a:bodyPr>
          <a:lstStyle/>
          <a:p>
            <a:r>
              <a:rPr lang="en-GB" sz="1600" dirty="0"/>
              <a:t>Hindu </a:t>
            </a:r>
            <a:r>
              <a:rPr lang="en-GB" sz="1600" dirty="0" err="1" smtClean="0"/>
              <a:t>Mudaliar</a:t>
            </a:r>
            <a:r>
              <a:rPr lang="en-GB" sz="1600" dirty="0" smtClean="0"/>
              <a:t>, British </a:t>
            </a:r>
            <a:r>
              <a:rPr lang="en-GB" sz="1600" dirty="0"/>
              <a:t>Citizen</a:t>
            </a:r>
          </a:p>
          <a:p>
            <a:r>
              <a:rPr lang="en-GB" sz="1600" dirty="0"/>
              <a:t>D.O.B.: </a:t>
            </a:r>
            <a:r>
              <a:rPr lang="en-GB" sz="1600" dirty="0" smtClean="0"/>
              <a:t>18/06/1997 </a:t>
            </a:r>
            <a:r>
              <a:rPr lang="en-GB" sz="1600" dirty="0"/>
              <a:t>Height: </a:t>
            </a:r>
            <a:r>
              <a:rPr lang="en-GB" sz="1600" dirty="0" smtClean="0"/>
              <a:t>155CM</a:t>
            </a:r>
          </a:p>
          <a:p>
            <a:r>
              <a:rPr lang="en-GB" sz="1600" dirty="0" smtClean="0"/>
              <a:t>Qualification</a:t>
            </a:r>
            <a:r>
              <a:rPr lang="en-GB" sz="1600" dirty="0"/>
              <a:t>: </a:t>
            </a:r>
            <a:r>
              <a:rPr lang="en-GB" sz="1600" dirty="0" smtClean="0"/>
              <a:t>MBBS</a:t>
            </a:r>
            <a:r>
              <a:rPr lang="en-GB" sz="1600" dirty="0"/>
              <a:t>	</a:t>
            </a:r>
          </a:p>
          <a:p>
            <a:r>
              <a:rPr lang="en-GB" sz="1600" dirty="0"/>
              <a:t>Currently is working </a:t>
            </a:r>
            <a:r>
              <a:rPr lang="en-GB" sz="1600" dirty="0" smtClean="0"/>
              <a:t>in NHS</a:t>
            </a:r>
            <a:endParaRPr lang="en-GB" sz="1600" dirty="0"/>
          </a:p>
          <a:p>
            <a:r>
              <a:rPr lang="en-GB" sz="1600" dirty="0"/>
              <a:t>Hobbies: </a:t>
            </a:r>
            <a:r>
              <a:rPr lang="en-GB" sz="1600" dirty="0" smtClean="0"/>
              <a:t>Reading, Nature, Games, Music, Cooking.</a:t>
            </a:r>
            <a:endParaRPr lang="en-GB" sz="1600" dirty="0"/>
          </a:p>
          <a:p>
            <a:r>
              <a:rPr lang="en-GB" sz="1600" dirty="0"/>
              <a:t>Looking for a </a:t>
            </a:r>
            <a:r>
              <a:rPr lang="en-GB" sz="1600" dirty="0" smtClean="0"/>
              <a:t>groom from Medical background, well educated, family orientated, friendly and outgoing.</a:t>
            </a:r>
            <a:endParaRPr lang="en-GB" sz="1600" dirty="0"/>
          </a:p>
        </p:txBody>
      </p:sp>
    </p:spTree>
    <p:extLst>
      <p:ext uri="{BB962C8B-B14F-4D97-AF65-F5344CB8AC3E}">
        <p14:creationId xmlns:p14="http://schemas.microsoft.com/office/powerpoint/2010/main" val="31377903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2039" y="167847"/>
            <a:ext cx="800219" cy="369332"/>
          </a:xfrm>
          <a:prstGeom prst="rect">
            <a:avLst/>
          </a:prstGeom>
        </p:spPr>
        <p:txBody>
          <a:bodyPr wrap="none">
            <a:spAutoFit/>
          </a:bodyPr>
          <a:lstStyle/>
          <a:p>
            <a:pPr algn="ctr"/>
            <a:r>
              <a:rPr lang="en-GB" b="1" u="sng" dirty="0" smtClean="0"/>
              <a:t>12G23</a:t>
            </a:r>
            <a:endParaRPr lang="en-GB" b="1" u="sng" dirty="0"/>
          </a:p>
        </p:txBody>
      </p:sp>
      <p:sp>
        <p:nvSpPr>
          <p:cNvPr id="3" name="Rectangle 2"/>
          <p:cNvSpPr/>
          <p:nvPr/>
        </p:nvSpPr>
        <p:spPr>
          <a:xfrm>
            <a:off x="312039" y="537179"/>
            <a:ext cx="6096000" cy="1815882"/>
          </a:xfrm>
          <a:prstGeom prst="rect">
            <a:avLst/>
          </a:prstGeom>
        </p:spPr>
        <p:txBody>
          <a:bodyPr>
            <a:spAutoFit/>
          </a:bodyPr>
          <a:lstStyle/>
          <a:p>
            <a:r>
              <a:rPr lang="en-GB" sz="1600" dirty="0"/>
              <a:t>Hindu </a:t>
            </a:r>
            <a:r>
              <a:rPr lang="en-GB" sz="1600" dirty="0" err="1" smtClean="0"/>
              <a:t>Gohal</a:t>
            </a:r>
            <a:r>
              <a:rPr lang="en-GB" sz="1600" dirty="0" smtClean="0"/>
              <a:t>, Indian </a:t>
            </a:r>
            <a:r>
              <a:rPr lang="en-GB" sz="1600" dirty="0"/>
              <a:t>Citizen</a:t>
            </a:r>
          </a:p>
          <a:p>
            <a:r>
              <a:rPr lang="en-GB" sz="1600" dirty="0"/>
              <a:t>D.O.B.: </a:t>
            </a:r>
            <a:r>
              <a:rPr lang="en-GB" sz="1600" dirty="0" smtClean="0"/>
              <a:t>21/01/1993 </a:t>
            </a:r>
            <a:r>
              <a:rPr lang="en-GB" sz="1600" dirty="0"/>
              <a:t>Height: 5feet </a:t>
            </a:r>
            <a:r>
              <a:rPr lang="en-GB" sz="1600" dirty="0" smtClean="0"/>
              <a:t>4’’</a:t>
            </a:r>
            <a:endParaRPr lang="en-GB" sz="1600" dirty="0"/>
          </a:p>
          <a:p>
            <a:r>
              <a:rPr lang="en-GB" sz="1600" dirty="0" smtClean="0"/>
              <a:t>Qualification</a:t>
            </a:r>
            <a:r>
              <a:rPr lang="en-GB" sz="1600" dirty="0"/>
              <a:t>: </a:t>
            </a:r>
            <a:r>
              <a:rPr lang="en-GB" sz="1600" dirty="0" smtClean="0"/>
              <a:t>Masters in English Linguistics &amp; Commerce</a:t>
            </a:r>
            <a:r>
              <a:rPr lang="en-GB" sz="1600" dirty="0"/>
              <a:t>	</a:t>
            </a:r>
          </a:p>
          <a:p>
            <a:r>
              <a:rPr lang="en-GB" sz="1600" dirty="0"/>
              <a:t>Currently is working </a:t>
            </a:r>
            <a:r>
              <a:rPr lang="en-GB" sz="1600" dirty="0" smtClean="0"/>
              <a:t>as a Teacher</a:t>
            </a:r>
            <a:endParaRPr lang="en-GB" sz="1600" dirty="0"/>
          </a:p>
          <a:p>
            <a:r>
              <a:rPr lang="en-GB" sz="1600" dirty="0"/>
              <a:t>Hobbies: </a:t>
            </a:r>
            <a:r>
              <a:rPr lang="en-GB" sz="1600" dirty="0" smtClean="0"/>
              <a:t>Reading Books, Dance, Travel.</a:t>
            </a:r>
            <a:endParaRPr lang="en-GB" sz="1600" dirty="0"/>
          </a:p>
          <a:p>
            <a:r>
              <a:rPr lang="en-GB" sz="1600" dirty="0"/>
              <a:t>Looking for </a:t>
            </a:r>
            <a:r>
              <a:rPr lang="en-GB" sz="1600" dirty="0" smtClean="0"/>
              <a:t>a boy who is educated, well settled, religious and down to earth.</a:t>
            </a:r>
            <a:endParaRPr lang="en-GB" sz="1600" dirty="0"/>
          </a:p>
        </p:txBody>
      </p:sp>
      <p:pic>
        <p:nvPicPr>
          <p:cNvPr id="7" name="Picture 6" descr="See the source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7730" y="1358782"/>
            <a:ext cx="4786184" cy="358809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312039" y="2315809"/>
            <a:ext cx="800219" cy="369332"/>
          </a:xfrm>
          <a:prstGeom prst="rect">
            <a:avLst/>
          </a:prstGeom>
        </p:spPr>
        <p:txBody>
          <a:bodyPr wrap="none">
            <a:spAutoFit/>
          </a:bodyPr>
          <a:lstStyle/>
          <a:p>
            <a:pPr algn="ctr"/>
            <a:r>
              <a:rPr lang="en-GB" b="1" u="sng" dirty="0" smtClean="0"/>
              <a:t>13G23</a:t>
            </a:r>
            <a:endParaRPr lang="en-GB" b="1" u="sng" dirty="0"/>
          </a:p>
        </p:txBody>
      </p:sp>
      <p:sp>
        <p:nvSpPr>
          <p:cNvPr id="9" name="Rectangle 8"/>
          <p:cNvSpPr/>
          <p:nvPr/>
        </p:nvSpPr>
        <p:spPr>
          <a:xfrm>
            <a:off x="312039" y="2685141"/>
            <a:ext cx="6096000" cy="1354217"/>
          </a:xfrm>
          <a:prstGeom prst="rect">
            <a:avLst/>
          </a:prstGeom>
        </p:spPr>
        <p:txBody>
          <a:bodyPr>
            <a:spAutoFit/>
          </a:bodyPr>
          <a:lstStyle/>
          <a:p>
            <a:r>
              <a:rPr lang="en-GB" sz="1600" dirty="0"/>
              <a:t>Hindu </a:t>
            </a:r>
            <a:r>
              <a:rPr lang="en-GB" sz="1600" dirty="0" smtClean="0"/>
              <a:t>Naidu, </a:t>
            </a:r>
            <a:r>
              <a:rPr lang="en-GB" sz="1600" dirty="0"/>
              <a:t>Indian Citizen</a:t>
            </a:r>
          </a:p>
          <a:p>
            <a:r>
              <a:rPr lang="en-GB" sz="1600" dirty="0"/>
              <a:t>D.O.B.: </a:t>
            </a:r>
            <a:r>
              <a:rPr lang="en-GB" sz="1600" dirty="0" smtClean="0"/>
              <a:t>17/09/1996 </a:t>
            </a:r>
            <a:r>
              <a:rPr lang="en-GB" sz="1600" dirty="0"/>
              <a:t>Height: 5feet </a:t>
            </a:r>
            <a:r>
              <a:rPr lang="en-GB" sz="1600" dirty="0" smtClean="0"/>
              <a:t>8’’</a:t>
            </a:r>
            <a:endParaRPr lang="en-GB" sz="1600" dirty="0"/>
          </a:p>
          <a:p>
            <a:r>
              <a:rPr lang="en-GB" sz="1600" dirty="0" smtClean="0"/>
              <a:t>Qualification</a:t>
            </a:r>
            <a:r>
              <a:rPr lang="en-GB" sz="1600" dirty="0"/>
              <a:t>: </a:t>
            </a:r>
            <a:r>
              <a:rPr lang="en-GB" sz="1600" dirty="0" smtClean="0"/>
              <a:t>MBBS</a:t>
            </a:r>
            <a:r>
              <a:rPr lang="en-GB" sz="1600" dirty="0"/>
              <a:t>	</a:t>
            </a:r>
          </a:p>
          <a:p>
            <a:r>
              <a:rPr lang="en-GB" sz="1600" dirty="0"/>
              <a:t>Currently is working as a </a:t>
            </a:r>
            <a:r>
              <a:rPr lang="en-GB" sz="1600" dirty="0" smtClean="0"/>
              <a:t>Junior Doctor</a:t>
            </a:r>
            <a:endParaRPr lang="en-GB" sz="1600" dirty="0"/>
          </a:p>
          <a:p>
            <a:r>
              <a:rPr lang="en-GB" sz="1600" dirty="0" smtClean="0"/>
              <a:t>Looking </a:t>
            </a:r>
            <a:r>
              <a:rPr lang="en-GB" sz="1600" dirty="0"/>
              <a:t>for </a:t>
            </a:r>
            <a:r>
              <a:rPr lang="en-GB" sz="1600" dirty="0" smtClean="0"/>
              <a:t>Telugu/Tamil Doctor Groom working in the UK</a:t>
            </a:r>
            <a:r>
              <a:rPr lang="en-GB" dirty="0" smtClean="0"/>
              <a:t>.</a:t>
            </a:r>
            <a:endParaRPr lang="en-GB" dirty="0"/>
          </a:p>
        </p:txBody>
      </p:sp>
      <p:sp>
        <p:nvSpPr>
          <p:cNvPr id="10" name="Rectangle 9"/>
          <p:cNvSpPr/>
          <p:nvPr/>
        </p:nvSpPr>
        <p:spPr>
          <a:xfrm>
            <a:off x="312039" y="4039358"/>
            <a:ext cx="800219" cy="369332"/>
          </a:xfrm>
          <a:prstGeom prst="rect">
            <a:avLst/>
          </a:prstGeom>
        </p:spPr>
        <p:txBody>
          <a:bodyPr wrap="none">
            <a:spAutoFit/>
          </a:bodyPr>
          <a:lstStyle/>
          <a:p>
            <a:pPr algn="ctr"/>
            <a:r>
              <a:rPr lang="en-GB" b="1" u="sng" dirty="0" smtClean="0"/>
              <a:t>14G23</a:t>
            </a:r>
            <a:endParaRPr lang="en-GB" b="1" u="sng" dirty="0"/>
          </a:p>
        </p:txBody>
      </p:sp>
      <p:sp>
        <p:nvSpPr>
          <p:cNvPr id="11" name="Rectangle 10"/>
          <p:cNvSpPr/>
          <p:nvPr/>
        </p:nvSpPr>
        <p:spPr>
          <a:xfrm>
            <a:off x="312039" y="4408690"/>
            <a:ext cx="6096000" cy="1815882"/>
          </a:xfrm>
          <a:prstGeom prst="rect">
            <a:avLst/>
          </a:prstGeom>
        </p:spPr>
        <p:txBody>
          <a:bodyPr>
            <a:spAutoFit/>
          </a:bodyPr>
          <a:lstStyle/>
          <a:p>
            <a:r>
              <a:rPr lang="en-GB" sz="1600" dirty="0"/>
              <a:t>Hindu </a:t>
            </a:r>
            <a:r>
              <a:rPr lang="en-GB" sz="1600" dirty="0" smtClean="0"/>
              <a:t>Brahmin, </a:t>
            </a:r>
            <a:r>
              <a:rPr lang="en-GB" sz="1600" dirty="0"/>
              <a:t>Indian Citizen</a:t>
            </a:r>
          </a:p>
          <a:p>
            <a:r>
              <a:rPr lang="en-GB" sz="1600" dirty="0"/>
              <a:t>D.O.B.: </a:t>
            </a:r>
            <a:r>
              <a:rPr lang="en-GB" sz="1600" dirty="0" smtClean="0"/>
              <a:t>05/05/1989 </a:t>
            </a:r>
            <a:r>
              <a:rPr lang="en-GB" sz="1600" dirty="0"/>
              <a:t>Height: 5feet </a:t>
            </a:r>
            <a:r>
              <a:rPr lang="en-GB" sz="1600" dirty="0" smtClean="0"/>
              <a:t>5’’</a:t>
            </a:r>
            <a:endParaRPr lang="en-GB" sz="1600" dirty="0"/>
          </a:p>
          <a:p>
            <a:r>
              <a:rPr lang="en-GB" sz="1600" dirty="0"/>
              <a:t>Qualification: </a:t>
            </a:r>
            <a:r>
              <a:rPr lang="en-GB" sz="1600" dirty="0" smtClean="0"/>
              <a:t>MBBS, MD, MSc</a:t>
            </a:r>
            <a:r>
              <a:rPr lang="en-GB" sz="1600" dirty="0"/>
              <a:t>	</a:t>
            </a:r>
          </a:p>
          <a:p>
            <a:r>
              <a:rPr lang="en-GB" sz="1600" dirty="0"/>
              <a:t>Currently is working as a </a:t>
            </a:r>
            <a:r>
              <a:rPr lang="en-GB" sz="1600" dirty="0" smtClean="0"/>
              <a:t>Global Patient Safety </a:t>
            </a:r>
            <a:r>
              <a:rPr lang="en-GB" sz="1600" dirty="0"/>
              <a:t>P</a:t>
            </a:r>
            <a:r>
              <a:rPr lang="en-GB" sz="1600" dirty="0" smtClean="0"/>
              <a:t>hysician, </a:t>
            </a:r>
            <a:r>
              <a:rPr lang="en-GB" sz="1600" dirty="0" err="1" smtClean="0"/>
              <a:t>Ipsen</a:t>
            </a:r>
            <a:r>
              <a:rPr lang="en-GB" sz="1600" dirty="0" smtClean="0"/>
              <a:t> Pharma Ltd</a:t>
            </a:r>
            <a:endParaRPr lang="en-GB" sz="1600" dirty="0"/>
          </a:p>
          <a:p>
            <a:r>
              <a:rPr lang="en-GB" sz="1600" dirty="0"/>
              <a:t>Hobbies: </a:t>
            </a:r>
            <a:r>
              <a:rPr lang="en-GB" sz="1600" dirty="0" smtClean="0"/>
              <a:t>Table Tennis, Swimming, Music, Cooking.</a:t>
            </a:r>
            <a:endParaRPr lang="en-GB" sz="1600" dirty="0"/>
          </a:p>
          <a:p>
            <a:r>
              <a:rPr lang="en-GB" sz="1600" dirty="0"/>
              <a:t>Looking for a </a:t>
            </a:r>
            <a:r>
              <a:rPr lang="en-GB" sz="1600" dirty="0" smtClean="0"/>
              <a:t>non-smoker, preferably willing to settle in UK.</a:t>
            </a:r>
            <a:endParaRPr lang="en-GB" sz="1600" dirty="0"/>
          </a:p>
        </p:txBody>
      </p:sp>
    </p:spTree>
    <p:extLst>
      <p:ext uri="{BB962C8B-B14F-4D97-AF65-F5344CB8AC3E}">
        <p14:creationId xmlns:p14="http://schemas.microsoft.com/office/powerpoint/2010/main" val="608402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4948" y="202031"/>
            <a:ext cx="800219" cy="369332"/>
          </a:xfrm>
          <a:prstGeom prst="rect">
            <a:avLst/>
          </a:prstGeom>
        </p:spPr>
        <p:txBody>
          <a:bodyPr wrap="none">
            <a:spAutoFit/>
          </a:bodyPr>
          <a:lstStyle/>
          <a:p>
            <a:pPr algn="ctr"/>
            <a:r>
              <a:rPr lang="en-GB" b="1" u="sng" dirty="0" smtClean="0"/>
              <a:t>15G23</a:t>
            </a:r>
            <a:endParaRPr lang="en-GB" b="1" u="sng" dirty="0"/>
          </a:p>
        </p:txBody>
      </p:sp>
      <p:sp>
        <p:nvSpPr>
          <p:cNvPr id="5" name="Rectangle 4"/>
          <p:cNvSpPr/>
          <p:nvPr/>
        </p:nvSpPr>
        <p:spPr>
          <a:xfrm>
            <a:off x="294948" y="571363"/>
            <a:ext cx="6096000" cy="2062103"/>
          </a:xfrm>
          <a:prstGeom prst="rect">
            <a:avLst/>
          </a:prstGeom>
        </p:spPr>
        <p:txBody>
          <a:bodyPr>
            <a:spAutoFit/>
          </a:bodyPr>
          <a:lstStyle/>
          <a:p>
            <a:r>
              <a:rPr lang="en-GB" sz="1600" dirty="0"/>
              <a:t>Hindu Brahmin, </a:t>
            </a:r>
            <a:r>
              <a:rPr lang="en-GB" sz="1600" dirty="0" smtClean="0"/>
              <a:t>British </a:t>
            </a:r>
            <a:r>
              <a:rPr lang="en-GB" sz="1600" dirty="0"/>
              <a:t>Citizen</a:t>
            </a:r>
          </a:p>
          <a:p>
            <a:r>
              <a:rPr lang="en-GB" sz="1600" dirty="0"/>
              <a:t>D.O.B.: </a:t>
            </a:r>
            <a:r>
              <a:rPr lang="en-GB" sz="1600" dirty="0" smtClean="0"/>
              <a:t>19/09/1994 </a:t>
            </a:r>
            <a:r>
              <a:rPr lang="en-GB" sz="1600" dirty="0"/>
              <a:t>Height: 5feet 5’’</a:t>
            </a:r>
          </a:p>
          <a:p>
            <a:r>
              <a:rPr lang="en-GB" sz="1600" dirty="0"/>
              <a:t>Qualification: </a:t>
            </a:r>
            <a:r>
              <a:rPr lang="en-GB" sz="1600" dirty="0" smtClean="0"/>
              <a:t>ICAEW Chartered Accountant, BSC Computer Science</a:t>
            </a:r>
            <a:endParaRPr lang="en-GB" sz="1600" dirty="0"/>
          </a:p>
          <a:p>
            <a:r>
              <a:rPr lang="en-GB" sz="1600" dirty="0"/>
              <a:t>Currently is working as a </a:t>
            </a:r>
            <a:r>
              <a:rPr lang="en-GB" sz="1600" dirty="0" smtClean="0"/>
              <a:t>Technology Risk Consultant</a:t>
            </a:r>
            <a:endParaRPr lang="en-GB" sz="1600" dirty="0"/>
          </a:p>
          <a:p>
            <a:r>
              <a:rPr lang="en-GB" sz="1600" dirty="0"/>
              <a:t>Hobbies: </a:t>
            </a:r>
            <a:r>
              <a:rPr lang="en-GB" sz="1600" dirty="0" smtClean="0"/>
              <a:t>Music</a:t>
            </a:r>
            <a:r>
              <a:rPr lang="en-GB" sz="1600" dirty="0"/>
              <a:t>, </a:t>
            </a:r>
            <a:r>
              <a:rPr lang="en-GB" sz="1600" dirty="0" smtClean="0"/>
              <a:t>Travelling, Cooking, Watching TV Shows.</a:t>
            </a:r>
            <a:endParaRPr lang="en-GB" sz="1600" dirty="0"/>
          </a:p>
          <a:p>
            <a:r>
              <a:rPr lang="en-GB" sz="1600" dirty="0"/>
              <a:t>Looking for a </a:t>
            </a:r>
            <a:r>
              <a:rPr lang="en-GB" sz="1600" dirty="0" smtClean="0"/>
              <a:t>vegetarian </a:t>
            </a:r>
            <a:r>
              <a:rPr lang="en-GB" sz="1600" dirty="0" err="1" smtClean="0"/>
              <a:t>Bramin</a:t>
            </a:r>
            <a:r>
              <a:rPr lang="en-GB" sz="1600" dirty="0" smtClean="0"/>
              <a:t> boy from a decent family background who is friendly, caring and with a good sense of </a:t>
            </a:r>
            <a:r>
              <a:rPr lang="en-GB" sz="1600" dirty="0" err="1" smtClean="0"/>
              <a:t>humor</a:t>
            </a:r>
            <a:r>
              <a:rPr lang="en-GB" sz="1600" dirty="0" smtClean="0"/>
              <a:t>. Preferably in and around London.</a:t>
            </a:r>
            <a:endParaRPr lang="en-GB" sz="1600" dirty="0"/>
          </a:p>
        </p:txBody>
      </p:sp>
      <p:sp>
        <p:nvSpPr>
          <p:cNvPr id="2" name="Rectangle 1"/>
          <p:cNvSpPr/>
          <p:nvPr/>
        </p:nvSpPr>
        <p:spPr>
          <a:xfrm>
            <a:off x="294948" y="2609651"/>
            <a:ext cx="800219" cy="369332"/>
          </a:xfrm>
          <a:prstGeom prst="rect">
            <a:avLst/>
          </a:prstGeom>
        </p:spPr>
        <p:txBody>
          <a:bodyPr wrap="none">
            <a:spAutoFit/>
          </a:bodyPr>
          <a:lstStyle/>
          <a:p>
            <a:pPr algn="ctr"/>
            <a:r>
              <a:rPr lang="en-GB" b="1" u="sng" dirty="0" smtClean="0"/>
              <a:t>16G23</a:t>
            </a:r>
            <a:endParaRPr lang="en-GB" b="1" u="sng" dirty="0"/>
          </a:p>
        </p:txBody>
      </p:sp>
      <p:sp>
        <p:nvSpPr>
          <p:cNvPr id="3" name="Rectangle 2"/>
          <p:cNvSpPr/>
          <p:nvPr/>
        </p:nvSpPr>
        <p:spPr>
          <a:xfrm>
            <a:off x="294948" y="3002798"/>
            <a:ext cx="6096000" cy="2062103"/>
          </a:xfrm>
          <a:prstGeom prst="rect">
            <a:avLst/>
          </a:prstGeom>
        </p:spPr>
        <p:txBody>
          <a:bodyPr>
            <a:spAutoFit/>
          </a:bodyPr>
          <a:lstStyle/>
          <a:p>
            <a:r>
              <a:rPr lang="en-GB" sz="1600" dirty="0"/>
              <a:t>Hindu </a:t>
            </a:r>
            <a:r>
              <a:rPr lang="en-GB" sz="1600" dirty="0" err="1" smtClean="0"/>
              <a:t>Balija</a:t>
            </a:r>
            <a:endParaRPr lang="en-GB" sz="1600" dirty="0"/>
          </a:p>
          <a:p>
            <a:r>
              <a:rPr lang="en-GB" sz="1600" dirty="0"/>
              <a:t>D.O.B.: </a:t>
            </a:r>
            <a:r>
              <a:rPr lang="en-GB" sz="1600" dirty="0" smtClean="0"/>
              <a:t>21/06/1983 </a:t>
            </a:r>
            <a:r>
              <a:rPr lang="en-GB" sz="1600" dirty="0"/>
              <a:t>Height: 5feet </a:t>
            </a:r>
            <a:r>
              <a:rPr lang="en-GB" sz="1600" dirty="0" smtClean="0"/>
              <a:t>6’’</a:t>
            </a:r>
            <a:endParaRPr lang="en-GB" sz="1600" dirty="0"/>
          </a:p>
          <a:p>
            <a:r>
              <a:rPr lang="en-GB" sz="1600" dirty="0"/>
              <a:t>Qualification: </a:t>
            </a:r>
            <a:r>
              <a:rPr lang="en-GB" sz="1600" dirty="0" smtClean="0"/>
              <a:t>Graduate</a:t>
            </a:r>
            <a:r>
              <a:rPr lang="en-GB" sz="1600" dirty="0"/>
              <a:t>	</a:t>
            </a:r>
          </a:p>
          <a:p>
            <a:r>
              <a:rPr lang="en-GB" sz="1600" dirty="0"/>
              <a:t>Currently is working as a </a:t>
            </a:r>
            <a:r>
              <a:rPr lang="en-GB" sz="1600" dirty="0" smtClean="0"/>
              <a:t>Primary School Teacher</a:t>
            </a:r>
            <a:endParaRPr lang="en-GB" sz="1600" dirty="0"/>
          </a:p>
          <a:p>
            <a:r>
              <a:rPr lang="en-GB" sz="1600" dirty="0"/>
              <a:t>Hobbies: </a:t>
            </a:r>
            <a:r>
              <a:rPr lang="en-GB" sz="1600" dirty="0" smtClean="0"/>
              <a:t>Going for walks in nature, Keeping fit, Listening to Music</a:t>
            </a:r>
            <a:r>
              <a:rPr lang="en-GB" sz="1600" dirty="0"/>
              <a:t>, </a:t>
            </a:r>
            <a:r>
              <a:rPr lang="en-GB" sz="1600" dirty="0" smtClean="0"/>
              <a:t>Dance, Reading and Travelling.</a:t>
            </a:r>
            <a:endParaRPr lang="en-GB" sz="1600" dirty="0"/>
          </a:p>
          <a:p>
            <a:r>
              <a:rPr lang="en-GB" sz="1600" dirty="0"/>
              <a:t>Looking for a </a:t>
            </a:r>
            <a:r>
              <a:rPr lang="en-GB" sz="1600" dirty="0" smtClean="0"/>
              <a:t>kind, understanding and loyal to be a long term partner that leads to marriage.</a:t>
            </a:r>
            <a:endParaRPr lang="en-GB" sz="1600" dirty="0"/>
          </a:p>
        </p:txBody>
      </p:sp>
      <p:sp>
        <p:nvSpPr>
          <p:cNvPr id="7" name="Rectangle 6"/>
          <p:cNvSpPr/>
          <p:nvPr/>
        </p:nvSpPr>
        <p:spPr>
          <a:xfrm>
            <a:off x="294948" y="5017271"/>
            <a:ext cx="800219" cy="369332"/>
          </a:xfrm>
          <a:prstGeom prst="rect">
            <a:avLst/>
          </a:prstGeom>
        </p:spPr>
        <p:txBody>
          <a:bodyPr wrap="none">
            <a:spAutoFit/>
          </a:bodyPr>
          <a:lstStyle/>
          <a:p>
            <a:pPr algn="ctr"/>
            <a:r>
              <a:rPr lang="en-GB" b="1" u="sng" dirty="0" smtClean="0"/>
              <a:t>17G23</a:t>
            </a:r>
            <a:endParaRPr lang="en-GB" b="1" u="sng" dirty="0"/>
          </a:p>
        </p:txBody>
      </p:sp>
      <p:sp>
        <p:nvSpPr>
          <p:cNvPr id="8" name="Rectangle 7"/>
          <p:cNvSpPr/>
          <p:nvPr/>
        </p:nvSpPr>
        <p:spPr>
          <a:xfrm>
            <a:off x="294948" y="5393944"/>
            <a:ext cx="6096000" cy="1323439"/>
          </a:xfrm>
          <a:prstGeom prst="rect">
            <a:avLst/>
          </a:prstGeom>
        </p:spPr>
        <p:txBody>
          <a:bodyPr>
            <a:spAutoFit/>
          </a:bodyPr>
          <a:lstStyle/>
          <a:p>
            <a:r>
              <a:rPr lang="en-GB" sz="1600" dirty="0"/>
              <a:t>Hindu </a:t>
            </a:r>
            <a:r>
              <a:rPr lang="en-GB" sz="1600" dirty="0" err="1" smtClean="0"/>
              <a:t>Kayasth</a:t>
            </a:r>
            <a:r>
              <a:rPr lang="en-GB" sz="1600" dirty="0" smtClean="0"/>
              <a:t>, </a:t>
            </a:r>
            <a:r>
              <a:rPr lang="en-GB" sz="1600" dirty="0"/>
              <a:t>British </a:t>
            </a:r>
            <a:r>
              <a:rPr lang="en-GB" sz="1600" dirty="0" smtClean="0"/>
              <a:t>Citizen</a:t>
            </a:r>
            <a:endParaRPr lang="en-GB" sz="1600" dirty="0"/>
          </a:p>
          <a:p>
            <a:r>
              <a:rPr lang="en-GB" sz="1600" dirty="0"/>
              <a:t>D.O.B.: </a:t>
            </a:r>
            <a:r>
              <a:rPr lang="en-GB" sz="1600" dirty="0" smtClean="0"/>
              <a:t>25/06/1997 </a:t>
            </a:r>
            <a:r>
              <a:rPr lang="en-GB" sz="1600" dirty="0"/>
              <a:t>Height: </a:t>
            </a:r>
            <a:r>
              <a:rPr lang="en-GB" sz="1600" dirty="0" smtClean="0"/>
              <a:t>155 CM</a:t>
            </a:r>
            <a:endParaRPr lang="en-GB" sz="1600" dirty="0"/>
          </a:p>
          <a:p>
            <a:r>
              <a:rPr lang="en-GB" sz="1600" dirty="0"/>
              <a:t>Qualification: </a:t>
            </a:r>
            <a:r>
              <a:rPr lang="en-GB" sz="1600" dirty="0" smtClean="0"/>
              <a:t>Masters in Optometry</a:t>
            </a:r>
            <a:r>
              <a:rPr lang="en-GB" sz="1600" dirty="0"/>
              <a:t>	</a:t>
            </a:r>
          </a:p>
          <a:p>
            <a:r>
              <a:rPr lang="en-GB" sz="1600" dirty="0"/>
              <a:t>Currently is working as </a:t>
            </a:r>
            <a:r>
              <a:rPr lang="en-GB" sz="1600" dirty="0" smtClean="0"/>
              <a:t>an Optometrist</a:t>
            </a:r>
            <a:endParaRPr lang="en-GB" sz="1600" dirty="0"/>
          </a:p>
          <a:p>
            <a:r>
              <a:rPr lang="en-GB" sz="1600" dirty="0" smtClean="0"/>
              <a:t>Looking </a:t>
            </a:r>
            <a:r>
              <a:rPr lang="en-GB" sz="1600" dirty="0"/>
              <a:t>for </a:t>
            </a:r>
            <a:r>
              <a:rPr lang="en-GB" sz="1600" dirty="0" smtClean="0"/>
              <a:t>Professional based in UK.</a:t>
            </a:r>
            <a:endParaRPr lang="en-GB" sz="1600" dirty="0"/>
          </a:p>
        </p:txBody>
      </p:sp>
      <p:pic>
        <p:nvPicPr>
          <p:cNvPr id="9"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409870" y="1591513"/>
            <a:ext cx="4222033" cy="2809571"/>
          </a:xfrm>
          <a:prstGeom prst="rect">
            <a:avLst/>
          </a:prstGeom>
        </p:spPr>
      </p:pic>
    </p:spTree>
    <p:extLst>
      <p:ext uri="{BB962C8B-B14F-4D97-AF65-F5344CB8AC3E}">
        <p14:creationId xmlns:p14="http://schemas.microsoft.com/office/powerpoint/2010/main" val="13481711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63030" y="1570002"/>
            <a:ext cx="3966126" cy="2639277"/>
          </a:xfrm>
          <a:prstGeom prst="rect">
            <a:avLst/>
          </a:prstGeom>
        </p:spPr>
      </p:pic>
      <p:sp>
        <p:nvSpPr>
          <p:cNvPr id="2" name="Rectangle 1"/>
          <p:cNvSpPr/>
          <p:nvPr/>
        </p:nvSpPr>
        <p:spPr>
          <a:xfrm>
            <a:off x="346223" y="202031"/>
            <a:ext cx="800219" cy="369332"/>
          </a:xfrm>
          <a:prstGeom prst="rect">
            <a:avLst/>
          </a:prstGeom>
        </p:spPr>
        <p:txBody>
          <a:bodyPr wrap="none">
            <a:spAutoFit/>
          </a:bodyPr>
          <a:lstStyle/>
          <a:p>
            <a:pPr algn="ctr"/>
            <a:r>
              <a:rPr lang="en-GB" b="1" u="sng" dirty="0" smtClean="0"/>
              <a:t>18G23</a:t>
            </a:r>
            <a:endParaRPr lang="en-GB" b="1" u="sng" dirty="0"/>
          </a:p>
        </p:txBody>
      </p:sp>
      <p:sp>
        <p:nvSpPr>
          <p:cNvPr id="3" name="Rectangle 2"/>
          <p:cNvSpPr/>
          <p:nvPr/>
        </p:nvSpPr>
        <p:spPr>
          <a:xfrm>
            <a:off x="346223" y="571363"/>
            <a:ext cx="6096000" cy="1815882"/>
          </a:xfrm>
          <a:prstGeom prst="rect">
            <a:avLst/>
          </a:prstGeom>
        </p:spPr>
        <p:txBody>
          <a:bodyPr>
            <a:spAutoFit/>
          </a:bodyPr>
          <a:lstStyle/>
          <a:p>
            <a:r>
              <a:rPr lang="en-GB" sz="1600" dirty="0"/>
              <a:t>Hindu Khatri, British </a:t>
            </a:r>
            <a:r>
              <a:rPr lang="en-GB" sz="1600" dirty="0" smtClean="0"/>
              <a:t>Citizen</a:t>
            </a:r>
            <a:endParaRPr lang="en-GB" sz="1600" dirty="0"/>
          </a:p>
          <a:p>
            <a:r>
              <a:rPr lang="en-GB" sz="1600" dirty="0"/>
              <a:t>D.O.B.: </a:t>
            </a:r>
            <a:r>
              <a:rPr lang="en-GB" sz="1600" dirty="0" smtClean="0"/>
              <a:t>14/08/1981 </a:t>
            </a:r>
            <a:r>
              <a:rPr lang="en-GB" sz="1600" dirty="0"/>
              <a:t>Height: 5feet </a:t>
            </a:r>
            <a:r>
              <a:rPr lang="en-GB" sz="1600" dirty="0" smtClean="0"/>
              <a:t>3</a:t>
            </a:r>
            <a:r>
              <a:rPr lang="en-GB" sz="1600" dirty="0"/>
              <a:t>’’ Divorced  	</a:t>
            </a:r>
          </a:p>
          <a:p>
            <a:r>
              <a:rPr lang="en-GB" sz="1600" dirty="0"/>
              <a:t>Qualification: </a:t>
            </a:r>
            <a:r>
              <a:rPr lang="en-GB" sz="1600" dirty="0" err="1" smtClean="0"/>
              <a:t>M.Pharmacy</a:t>
            </a:r>
            <a:endParaRPr lang="en-GB" sz="1600" dirty="0" smtClean="0"/>
          </a:p>
          <a:p>
            <a:r>
              <a:rPr lang="en-GB" sz="1600" dirty="0" smtClean="0"/>
              <a:t>Currently </a:t>
            </a:r>
            <a:r>
              <a:rPr lang="en-GB" sz="1600" dirty="0"/>
              <a:t>is working as a </a:t>
            </a:r>
            <a:r>
              <a:rPr lang="en-GB" sz="1600" dirty="0" smtClean="0"/>
              <a:t>Pharmacist.</a:t>
            </a:r>
            <a:endParaRPr lang="en-GB" sz="1600" dirty="0"/>
          </a:p>
          <a:p>
            <a:r>
              <a:rPr lang="en-GB" sz="1600" dirty="0"/>
              <a:t>Hobbies: </a:t>
            </a:r>
            <a:r>
              <a:rPr lang="en-GB" sz="1600" dirty="0" smtClean="0"/>
              <a:t>Gym, Cooking, Writing</a:t>
            </a:r>
            <a:r>
              <a:rPr lang="en-GB" sz="1600" dirty="0"/>
              <a:t>.</a:t>
            </a:r>
          </a:p>
          <a:p>
            <a:r>
              <a:rPr lang="en-GB" sz="1600" dirty="0"/>
              <a:t>Looking for a kind, </a:t>
            </a:r>
            <a:r>
              <a:rPr lang="en-GB" sz="1600" dirty="0" smtClean="0"/>
              <a:t>family and commitment orientated, similar values, preferably vegetarian and born in UK.</a:t>
            </a:r>
            <a:endParaRPr lang="en-GB" sz="1600" dirty="0"/>
          </a:p>
        </p:txBody>
      </p:sp>
      <p:sp>
        <p:nvSpPr>
          <p:cNvPr id="5" name="Rectangle 4"/>
          <p:cNvSpPr/>
          <p:nvPr/>
        </p:nvSpPr>
        <p:spPr>
          <a:xfrm>
            <a:off x="346221" y="2387245"/>
            <a:ext cx="800219" cy="369332"/>
          </a:xfrm>
          <a:prstGeom prst="rect">
            <a:avLst/>
          </a:prstGeom>
        </p:spPr>
        <p:txBody>
          <a:bodyPr wrap="none">
            <a:spAutoFit/>
          </a:bodyPr>
          <a:lstStyle/>
          <a:p>
            <a:pPr algn="ctr"/>
            <a:r>
              <a:rPr lang="en-GB" b="1" u="sng" dirty="0" smtClean="0"/>
              <a:t>19G23</a:t>
            </a:r>
            <a:endParaRPr lang="en-GB" b="1" u="sng" dirty="0"/>
          </a:p>
        </p:txBody>
      </p:sp>
      <p:sp>
        <p:nvSpPr>
          <p:cNvPr id="6" name="Rectangle 5"/>
          <p:cNvSpPr/>
          <p:nvPr/>
        </p:nvSpPr>
        <p:spPr>
          <a:xfrm>
            <a:off x="346222" y="2756577"/>
            <a:ext cx="6096000" cy="1569660"/>
          </a:xfrm>
          <a:prstGeom prst="rect">
            <a:avLst/>
          </a:prstGeom>
        </p:spPr>
        <p:txBody>
          <a:bodyPr>
            <a:spAutoFit/>
          </a:bodyPr>
          <a:lstStyle/>
          <a:p>
            <a:r>
              <a:rPr lang="en-GB" sz="1600" dirty="0"/>
              <a:t>Hindu </a:t>
            </a:r>
            <a:r>
              <a:rPr lang="en-GB" sz="1600" dirty="0" err="1" smtClean="0"/>
              <a:t>Baniya</a:t>
            </a:r>
            <a:r>
              <a:rPr lang="en-GB" sz="1600" dirty="0" smtClean="0"/>
              <a:t>, Indian </a:t>
            </a:r>
            <a:r>
              <a:rPr lang="en-GB" sz="1600" dirty="0"/>
              <a:t>Citizen</a:t>
            </a:r>
          </a:p>
          <a:p>
            <a:r>
              <a:rPr lang="en-GB" sz="1600" dirty="0"/>
              <a:t>D.O.B.: </a:t>
            </a:r>
            <a:r>
              <a:rPr lang="en-GB" sz="1600" dirty="0" smtClean="0"/>
              <a:t>07/12/1994 </a:t>
            </a:r>
            <a:r>
              <a:rPr lang="en-GB" sz="1600" dirty="0"/>
              <a:t>Height: 5feet </a:t>
            </a:r>
            <a:r>
              <a:rPr lang="en-GB" sz="1600" dirty="0" smtClean="0"/>
              <a:t>4’’</a:t>
            </a:r>
            <a:endParaRPr lang="en-GB" sz="1600" dirty="0"/>
          </a:p>
          <a:p>
            <a:r>
              <a:rPr lang="en-GB" sz="1600" dirty="0"/>
              <a:t>Qualification: </a:t>
            </a:r>
            <a:r>
              <a:rPr lang="en-GB" sz="1600" dirty="0" smtClean="0"/>
              <a:t>MBBS  </a:t>
            </a:r>
            <a:r>
              <a:rPr lang="en-GB" sz="1600" dirty="0"/>
              <a:t>	</a:t>
            </a:r>
          </a:p>
          <a:p>
            <a:r>
              <a:rPr lang="en-GB" sz="1600" dirty="0"/>
              <a:t>Currently </a:t>
            </a:r>
            <a:r>
              <a:rPr lang="en-GB" sz="1600" dirty="0" smtClean="0"/>
              <a:t>working with NHS.</a:t>
            </a:r>
            <a:endParaRPr lang="en-GB" sz="1600" dirty="0"/>
          </a:p>
          <a:p>
            <a:r>
              <a:rPr lang="en-GB" sz="1600" dirty="0"/>
              <a:t>Hobbies: </a:t>
            </a:r>
            <a:r>
              <a:rPr lang="en-GB" sz="1600" dirty="0" smtClean="0"/>
              <a:t>Travelling, Reading.</a:t>
            </a:r>
            <a:endParaRPr lang="en-GB" sz="1600" dirty="0"/>
          </a:p>
          <a:p>
            <a:r>
              <a:rPr lang="en-GB" sz="1600" dirty="0"/>
              <a:t>Looking for a </a:t>
            </a:r>
            <a:r>
              <a:rPr lang="en-GB" sz="1600" dirty="0" smtClean="0"/>
              <a:t>suitable match with similar background.</a:t>
            </a:r>
            <a:endParaRPr lang="en-GB" sz="1600" dirty="0"/>
          </a:p>
        </p:txBody>
      </p:sp>
      <p:sp>
        <p:nvSpPr>
          <p:cNvPr id="7" name="Rectangle 6"/>
          <p:cNvSpPr/>
          <p:nvPr/>
        </p:nvSpPr>
        <p:spPr>
          <a:xfrm>
            <a:off x="346221" y="4330165"/>
            <a:ext cx="800219" cy="369332"/>
          </a:xfrm>
          <a:prstGeom prst="rect">
            <a:avLst/>
          </a:prstGeom>
        </p:spPr>
        <p:txBody>
          <a:bodyPr wrap="none">
            <a:spAutoFit/>
          </a:bodyPr>
          <a:lstStyle/>
          <a:p>
            <a:pPr algn="ctr"/>
            <a:r>
              <a:rPr lang="en-GB" b="1" u="sng" dirty="0" smtClean="0"/>
              <a:t>20G23</a:t>
            </a:r>
            <a:endParaRPr lang="en-GB" b="1" u="sng" dirty="0"/>
          </a:p>
        </p:txBody>
      </p:sp>
      <p:sp>
        <p:nvSpPr>
          <p:cNvPr id="8" name="Rectangle 7"/>
          <p:cNvSpPr/>
          <p:nvPr/>
        </p:nvSpPr>
        <p:spPr>
          <a:xfrm>
            <a:off x="346220" y="4695569"/>
            <a:ext cx="6096000" cy="1815882"/>
          </a:xfrm>
          <a:prstGeom prst="rect">
            <a:avLst/>
          </a:prstGeom>
        </p:spPr>
        <p:txBody>
          <a:bodyPr>
            <a:spAutoFit/>
          </a:bodyPr>
          <a:lstStyle/>
          <a:p>
            <a:r>
              <a:rPr lang="en-GB" sz="1600" dirty="0"/>
              <a:t>Hindu </a:t>
            </a:r>
            <a:r>
              <a:rPr lang="en-GB" sz="1600" dirty="0" smtClean="0"/>
              <a:t>Sonar, </a:t>
            </a:r>
            <a:r>
              <a:rPr lang="en-GB" sz="1600" dirty="0"/>
              <a:t>British Citizen</a:t>
            </a:r>
          </a:p>
          <a:p>
            <a:r>
              <a:rPr lang="en-GB" sz="1600" dirty="0"/>
              <a:t>D.O.B.: </a:t>
            </a:r>
            <a:r>
              <a:rPr lang="en-GB" sz="1600" dirty="0" smtClean="0"/>
              <a:t>18/06/1988 </a:t>
            </a:r>
            <a:r>
              <a:rPr lang="en-GB" sz="1600" dirty="0"/>
              <a:t>Height: 5feet </a:t>
            </a:r>
            <a:r>
              <a:rPr lang="en-GB" sz="1600" dirty="0" smtClean="0"/>
              <a:t>7’’</a:t>
            </a:r>
            <a:endParaRPr lang="en-GB" sz="1600" dirty="0"/>
          </a:p>
          <a:p>
            <a:r>
              <a:rPr lang="en-GB" sz="1600" dirty="0"/>
              <a:t>Qualification: </a:t>
            </a:r>
            <a:r>
              <a:rPr lang="en-GB" sz="1600" dirty="0" smtClean="0"/>
              <a:t>BSc Computer Science </a:t>
            </a:r>
            <a:r>
              <a:rPr lang="en-GB" sz="1600" dirty="0"/>
              <a:t>	</a:t>
            </a:r>
          </a:p>
          <a:p>
            <a:r>
              <a:rPr lang="en-GB" sz="1600" dirty="0"/>
              <a:t>Currently is working as </a:t>
            </a:r>
            <a:r>
              <a:rPr lang="en-GB" sz="1600" dirty="0" smtClean="0"/>
              <a:t>an IT Software Engineer.</a:t>
            </a:r>
            <a:endParaRPr lang="en-GB" sz="1600" dirty="0"/>
          </a:p>
          <a:p>
            <a:r>
              <a:rPr lang="en-GB" sz="1600" dirty="0"/>
              <a:t>Hobbies: Gym, </a:t>
            </a:r>
            <a:r>
              <a:rPr lang="en-GB" sz="1600" dirty="0" smtClean="0"/>
              <a:t>Spending time with family.</a:t>
            </a:r>
            <a:endParaRPr lang="en-GB" sz="1600" dirty="0"/>
          </a:p>
          <a:p>
            <a:r>
              <a:rPr lang="en-GB" sz="1600" dirty="0"/>
              <a:t>Looking for </a:t>
            </a:r>
            <a:r>
              <a:rPr lang="en-GB" sz="1600" dirty="0" smtClean="0"/>
              <a:t>a clean shave, tall boy who is genuine and looking for serious relationship only.</a:t>
            </a:r>
            <a:endParaRPr lang="en-GB" sz="1600" dirty="0"/>
          </a:p>
        </p:txBody>
      </p:sp>
    </p:spTree>
    <p:extLst>
      <p:ext uri="{BB962C8B-B14F-4D97-AF65-F5344CB8AC3E}">
        <p14:creationId xmlns:p14="http://schemas.microsoft.com/office/powerpoint/2010/main" val="42345289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9533" y="1479356"/>
            <a:ext cx="2819461" cy="3690915"/>
          </a:xfrm>
          <a:prstGeom prst="rect">
            <a:avLst/>
          </a:prstGeom>
        </p:spPr>
      </p:pic>
      <p:sp>
        <p:nvSpPr>
          <p:cNvPr id="5" name="Rectangle 4"/>
          <p:cNvSpPr/>
          <p:nvPr/>
        </p:nvSpPr>
        <p:spPr>
          <a:xfrm>
            <a:off x="303494" y="184939"/>
            <a:ext cx="800219" cy="369332"/>
          </a:xfrm>
          <a:prstGeom prst="rect">
            <a:avLst/>
          </a:prstGeom>
        </p:spPr>
        <p:txBody>
          <a:bodyPr wrap="none">
            <a:spAutoFit/>
          </a:bodyPr>
          <a:lstStyle/>
          <a:p>
            <a:pPr algn="ctr"/>
            <a:r>
              <a:rPr lang="en-GB" b="1" u="sng" dirty="0" smtClean="0"/>
              <a:t>21G23</a:t>
            </a:r>
            <a:endParaRPr lang="en-GB" b="1" u="sng" dirty="0"/>
          </a:p>
        </p:txBody>
      </p:sp>
      <p:sp>
        <p:nvSpPr>
          <p:cNvPr id="2" name="Rectangle 1"/>
          <p:cNvSpPr/>
          <p:nvPr/>
        </p:nvSpPr>
        <p:spPr>
          <a:xfrm>
            <a:off x="303493" y="554271"/>
            <a:ext cx="6738241" cy="2062103"/>
          </a:xfrm>
          <a:prstGeom prst="rect">
            <a:avLst/>
          </a:prstGeom>
        </p:spPr>
        <p:txBody>
          <a:bodyPr wrap="square">
            <a:spAutoFit/>
          </a:bodyPr>
          <a:lstStyle/>
          <a:p>
            <a:r>
              <a:rPr lang="en-GB" sz="1600" dirty="0"/>
              <a:t>Hindu </a:t>
            </a:r>
            <a:r>
              <a:rPr lang="en-GB" sz="1600" dirty="0" err="1" smtClean="0"/>
              <a:t>Veerashiva</a:t>
            </a:r>
            <a:r>
              <a:rPr lang="en-GB" sz="1600" dirty="0" smtClean="0"/>
              <a:t> </a:t>
            </a:r>
            <a:r>
              <a:rPr lang="en-GB" sz="1600" dirty="0" err="1" smtClean="0"/>
              <a:t>Lingyath</a:t>
            </a:r>
            <a:r>
              <a:rPr lang="en-GB" sz="1600" dirty="0" smtClean="0"/>
              <a:t>, </a:t>
            </a:r>
            <a:r>
              <a:rPr lang="en-GB" sz="1600" dirty="0"/>
              <a:t>British Citizen</a:t>
            </a:r>
          </a:p>
          <a:p>
            <a:r>
              <a:rPr lang="en-GB" sz="1600" dirty="0"/>
              <a:t>D.O.B.: </a:t>
            </a:r>
            <a:r>
              <a:rPr lang="en-GB" sz="1600" dirty="0" smtClean="0"/>
              <a:t>24/07/1996 </a:t>
            </a:r>
            <a:r>
              <a:rPr lang="en-GB" sz="1600" dirty="0"/>
              <a:t>Height: 5feet </a:t>
            </a:r>
            <a:r>
              <a:rPr lang="en-GB" sz="1600" dirty="0" smtClean="0"/>
              <a:t>  </a:t>
            </a:r>
            <a:r>
              <a:rPr lang="en-GB" sz="1600" dirty="0"/>
              <a:t>	</a:t>
            </a:r>
          </a:p>
          <a:p>
            <a:r>
              <a:rPr lang="en-GB" sz="1600" dirty="0"/>
              <a:t>Qualification: </a:t>
            </a:r>
            <a:r>
              <a:rPr lang="en-GB" sz="1600" dirty="0" smtClean="0"/>
              <a:t>MBBS, BSc</a:t>
            </a:r>
            <a:endParaRPr lang="en-GB" sz="1600" dirty="0"/>
          </a:p>
          <a:p>
            <a:r>
              <a:rPr lang="en-GB" sz="1600" dirty="0"/>
              <a:t>Currently is working as a </a:t>
            </a:r>
            <a:r>
              <a:rPr lang="en-GB" sz="1600" dirty="0" smtClean="0"/>
              <a:t>Doctor.</a:t>
            </a:r>
            <a:endParaRPr lang="en-GB" sz="1600" dirty="0"/>
          </a:p>
          <a:p>
            <a:r>
              <a:rPr lang="en-GB" sz="1600" dirty="0"/>
              <a:t>Hobbies: </a:t>
            </a:r>
            <a:r>
              <a:rPr lang="en-GB" sz="1600" dirty="0" smtClean="0"/>
              <a:t>Country side and forest walks, Travel, </a:t>
            </a:r>
            <a:r>
              <a:rPr lang="en-GB" sz="1600" dirty="0" err="1" smtClean="0"/>
              <a:t>Muesums</a:t>
            </a:r>
            <a:r>
              <a:rPr lang="en-GB" sz="1600" dirty="0" smtClean="0"/>
              <a:t>.</a:t>
            </a:r>
          </a:p>
          <a:p>
            <a:r>
              <a:rPr lang="en-GB" sz="1600" dirty="0"/>
              <a:t>Looking for a </a:t>
            </a:r>
            <a:r>
              <a:rPr lang="en-GB" sz="1600" dirty="0" err="1" smtClean="0"/>
              <a:t>kannadigas</a:t>
            </a:r>
            <a:r>
              <a:rPr lang="en-GB" sz="1600" dirty="0" smtClean="0"/>
              <a:t> raised in UK aged 26-32, vegetarian, non-smoking and devoted individuals.</a:t>
            </a:r>
            <a:endParaRPr lang="en-GB" sz="1600" dirty="0"/>
          </a:p>
          <a:p>
            <a:endParaRPr lang="en-GB" sz="1600" dirty="0"/>
          </a:p>
        </p:txBody>
      </p:sp>
      <p:sp>
        <p:nvSpPr>
          <p:cNvPr id="3" name="Rectangle 2"/>
          <p:cNvSpPr/>
          <p:nvPr/>
        </p:nvSpPr>
        <p:spPr>
          <a:xfrm>
            <a:off x="303493" y="2545879"/>
            <a:ext cx="6234039" cy="1569660"/>
          </a:xfrm>
          <a:prstGeom prst="rect">
            <a:avLst/>
          </a:prstGeom>
        </p:spPr>
        <p:txBody>
          <a:bodyPr wrap="square">
            <a:spAutoFit/>
          </a:bodyPr>
          <a:lstStyle/>
          <a:p>
            <a:r>
              <a:rPr lang="en-GB" sz="1600" dirty="0" smtClean="0"/>
              <a:t>Hindu, </a:t>
            </a:r>
            <a:r>
              <a:rPr lang="en-GB" sz="1600" dirty="0"/>
              <a:t>British Citizen</a:t>
            </a:r>
          </a:p>
          <a:p>
            <a:r>
              <a:rPr lang="en-GB" sz="1600" dirty="0"/>
              <a:t>D.O.B.: </a:t>
            </a:r>
            <a:r>
              <a:rPr lang="en-GB" sz="1600" dirty="0" smtClean="0"/>
              <a:t>18/09/1997 </a:t>
            </a:r>
            <a:r>
              <a:rPr lang="en-GB" sz="1600" dirty="0"/>
              <a:t>Height: 5feet </a:t>
            </a:r>
            <a:r>
              <a:rPr lang="en-GB" sz="1600" dirty="0" smtClean="0"/>
              <a:t>7’’ </a:t>
            </a:r>
          </a:p>
          <a:p>
            <a:r>
              <a:rPr lang="en-GB" sz="1600" dirty="0" smtClean="0"/>
              <a:t>Qualification</a:t>
            </a:r>
            <a:r>
              <a:rPr lang="en-GB" sz="1600" dirty="0"/>
              <a:t>: </a:t>
            </a:r>
            <a:r>
              <a:rPr lang="en-GB" sz="1600" dirty="0" smtClean="0"/>
              <a:t>MBBS</a:t>
            </a:r>
            <a:r>
              <a:rPr lang="en-GB" sz="1600" dirty="0"/>
              <a:t>	</a:t>
            </a:r>
          </a:p>
          <a:p>
            <a:r>
              <a:rPr lang="en-GB" sz="1600" dirty="0"/>
              <a:t>Currently working as </a:t>
            </a:r>
            <a:r>
              <a:rPr lang="en-GB" sz="1600" dirty="0" smtClean="0"/>
              <a:t>a Doctor</a:t>
            </a:r>
            <a:endParaRPr lang="en-GB" sz="1600" dirty="0"/>
          </a:p>
          <a:p>
            <a:r>
              <a:rPr lang="en-GB" sz="1600" dirty="0"/>
              <a:t>Hobbies: </a:t>
            </a:r>
            <a:r>
              <a:rPr lang="en-GB" sz="1600" dirty="0" smtClean="0"/>
              <a:t>Sports</a:t>
            </a:r>
            <a:r>
              <a:rPr lang="en-GB" sz="1600" dirty="0"/>
              <a:t>, </a:t>
            </a:r>
            <a:r>
              <a:rPr lang="en-GB" sz="1600" dirty="0" smtClean="0"/>
              <a:t>Photography, Reading, Travelling.</a:t>
            </a:r>
            <a:endParaRPr lang="en-GB" sz="1600" dirty="0"/>
          </a:p>
          <a:p>
            <a:r>
              <a:rPr lang="en-GB" sz="1600" dirty="0"/>
              <a:t>Looking for a </a:t>
            </a:r>
            <a:r>
              <a:rPr lang="en-GB" sz="1600" dirty="0" smtClean="0"/>
              <a:t>like minded individual who wants to build a family together.</a:t>
            </a:r>
            <a:endParaRPr lang="en-GB" sz="1600" dirty="0"/>
          </a:p>
        </p:txBody>
      </p:sp>
      <p:sp>
        <p:nvSpPr>
          <p:cNvPr id="6" name="Rectangle 5"/>
          <p:cNvSpPr/>
          <p:nvPr/>
        </p:nvSpPr>
        <p:spPr>
          <a:xfrm>
            <a:off x="303494" y="2271138"/>
            <a:ext cx="800219" cy="369332"/>
          </a:xfrm>
          <a:prstGeom prst="rect">
            <a:avLst/>
          </a:prstGeom>
        </p:spPr>
        <p:txBody>
          <a:bodyPr wrap="none">
            <a:spAutoFit/>
          </a:bodyPr>
          <a:lstStyle/>
          <a:p>
            <a:pPr algn="ctr"/>
            <a:r>
              <a:rPr lang="en-GB" b="1" u="sng" dirty="0" smtClean="0"/>
              <a:t>22G23</a:t>
            </a:r>
            <a:endParaRPr lang="en-GB" b="1" u="sng" dirty="0"/>
          </a:p>
        </p:txBody>
      </p:sp>
      <p:sp>
        <p:nvSpPr>
          <p:cNvPr id="7" name="Rectangle 6"/>
          <p:cNvSpPr/>
          <p:nvPr/>
        </p:nvSpPr>
        <p:spPr>
          <a:xfrm>
            <a:off x="303494" y="4038591"/>
            <a:ext cx="800219" cy="369332"/>
          </a:xfrm>
          <a:prstGeom prst="rect">
            <a:avLst/>
          </a:prstGeom>
        </p:spPr>
        <p:txBody>
          <a:bodyPr wrap="none">
            <a:spAutoFit/>
          </a:bodyPr>
          <a:lstStyle/>
          <a:p>
            <a:pPr algn="ctr"/>
            <a:r>
              <a:rPr lang="en-GB" b="1" u="sng" dirty="0" smtClean="0"/>
              <a:t>23G23</a:t>
            </a:r>
            <a:endParaRPr lang="en-GB" b="1" u="sng" dirty="0"/>
          </a:p>
        </p:txBody>
      </p:sp>
      <p:sp>
        <p:nvSpPr>
          <p:cNvPr id="8" name="Rectangle 7"/>
          <p:cNvSpPr/>
          <p:nvPr/>
        </p:nvSpPr>
        <p:spPr>
          <a:xfrm>
            <a:off x="303493" y="4375885"/>
            <a:ext cx="6669875" cy="2308324"/>
          </a:xfrm>
          <a:prstGeom prst="rect">
            <a:avLst/>
          </a:prstGeom>
        </p:spPr>
        <p:txBody>
          <a:bodyPr wrap="square">
            <a:spAutoFit/>
          </a:bodyPr>
          <a:lstStyle/>
          <a:p>
            <a:r>
              <a:rPr lang="en-GB" sz="1600" dirty="0"/>
              <a:t>Hindu </a:t>
            </a:r>
            <a:r>
              <a:rPr lang="en-GB" sz="1600" dirty="0" smtClean="0"/>
              <a:t>Rai and Kshatriya, </a:t>
            </a:r>
            <a:r>
              <a:rPr lang="en-GB" sz="1600" dirty="0"/>
              <a:t>British Citizen</a:t>
            </a:r>
          </a:p>
          <a:p>
            <a:r>
              <a:rPr lang="en-GB" sz="1600" dirty="0"/>
              <a:t>D.O.B.: </a:t>
            </a:r>
            <a:r>
              <a:rPr lang="en-GB" sz="1600" dirty="0" smtClean="0"/>
              <a:t>17/07/1997 </a:t>
            </a:r>
            <a:r>
              <a:rPr lang="en-GB" sz="1600" dirty="0"/>
              <a:t>Height: 5feet </a:t>
            </a:r>
            <a:r>
              <a:rPr lang="en-GB" sz="1600" dirty="0" smtClean="0"/>
              <a:t>5’’</a:t>
            </a:r>
            <a:endParaRPr lang="en-GB" sz="1600" dirty="0"/>
          </a:p>
          <a:p>
            <a:r>
              <a:rPr lang="en-GB" sz="1600" dirty="0"/>
              <a:t>Qualification: BSc </a:t>
            </a:r>
            <a:r>
              <a:rPr lang="en-GB" sz="1600" dirty="0" smtClean="0"/>
              <a:t>Biomedical Science, MSc Biomedical Engineering</a:t>
            </a:r>
            <a:endParaRPr lang="en-GB" sz="1600" dirty="0"/>
          </a:p>
          <a:p>
            <a:r>
              <a:rPr lang="en-GB" sz="1600" dirty="0"/>
              <a:t>Currently is </a:t>
            </a:r>
            <a:r>
              <a:rPr lang="en-GB" sz="1600" dirty="0" err="1" smtClean="0"/>
              <a:t>studing</a:t>
            </a:r>
            <a:r>
              <a:rPr lang="en-GB" sz="1600" dirty="0" smtClean="0"/>
              <a:t> Coding.</a:t>
            </a:r>
            <a:endParaRPr lang="en-GB" sz="1600" dirty="0"/>
          </a:p>
          <a:p>
            <a:r>
              <a:rPr lang="en-GB" sz="1600" dirty="0"/>
              <a:t>Hobbies: </a:t>
            </a:r>
            <a:r>
              <a:rPr lang="en-GB" sz="1600" dirty="0" smtClean="0"/>
              <a:t>Reading, Travelling, Cooking, Drawing and Painting.</a:t>
            </a:r>
            <a:endParaRPr lang="en-GB" sz="1600" dirty="0"/>
          </a:p>
          <a:p>
            <a:r>
              <a:rPr lang="en-GB" sz="1600" dirty="0"/>
              <a:t>Looking for a </a:t>
            </a:r>
            <a:r>
              <a:rPr lang="en-GB" sz="1600" dirty="0" err="1" smtClean="0"/>
              <a:t>hindu</a:t>
            </a:r>
            <a:r>
              <a:rPr lang="en-GB" sz="1600" dirty="0" smtClean="0"/>
              <a:t> groom who is also a British citizen or Indian Citizen working already in UK. Ideally 5ft.5’’ and above to 6ft height. Family oriented person who is respectful in every manner of life. Cast no bar, ideally considered from any Hindu and South Indian language speaking family</a:t>
            </a:r>
            <a:r>
              <a:rPr lang="en-GB" sz="1600" dirty="0"/>
              <a:t>.</a:t>
            </a:r>
          </a:p>
        </p:txBody>
      </p:sp>
    </p:spTree>
    <p:extLst>
      <p:ext uri="{BB962C8B-B14F-4D97-AF65-F5344CB8AC3E}">
        <p14:creationId xmlns:p14="http://schemas.microsoft.com/office/powerpoint/2010/main" val="170450667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13739</TotalTime>
  <Words>2570</Words>
  <Application>Microsoft Office PowerPoint</Application>
  <PresentationFormat>Widescreen</PresentationFormat>
  <Paragraphs>498</Paragraphs>
  <Slides>29</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Calibri Light</vt:lpstr>
      <vt:lpstr>Castellar</vt:lpstr>
      <vt:lpstr>Office Theme</vt:lpstr>
      <vt:lpstr>    BALAJI TEMPLE MATRIMONIAL SERVICES  REGISTERED ASPIRANTS BRIDES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Lenovo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BALAJI TEMPLE MATRIMONIAL SERVICES  REGISTERED ASPIRANTS GROOMS</dc:title>
  <dc:creator>TempleOffice</dc:creator>
  <cp:lastModifiedBy>SVBTPC</cp:lastModifiedBy>
  <cp:revision>975</cp:revision>
  <cp:lastPrinted>2020-09-21T11:52:11Z</cp:lastPrinted>
  <dcterms:created xsi:type="dcterms:W3CDTF">2014-01-31T18:52:26Z</dcterms:created>
  <dcterms:modified xsi:type="dcterms:W3CDTF">2023-12-13T12:28:12Z</dcterms:modified>
</cp:coreProperties>
</file>