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1"/>
  </p:notesMasterIdLst>
  <p:sldIdLst>
    <p:sldId id="256" r:id="rId2"/>
    <p:sldId id="418" r:id="rId3"/>
    <p:sldId id="419" r:id="rId4"/>
    <p:sldId id="420" r:id="rId5"/>
    <p:sldId id="421" r:id="rId6"/>
    <p:sldId id="422" r:id="rId7"/>
    <p:sldId id="413" r:id="rId8"/>
    <p:sldId id="414" r:id="rId9"/>
    <p:sldId id="415" r:id="rId10"/>
    <p:sldId id="416" r:id="rId11"/>
    <p:sldId id="417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C70"/>
    <a:srgbClr val="FFFFFF"/>
    <a:srgbClr val="DE0000"/>
    <a:srgbClr val="D42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8" cy="513508"/>
          </a:xfrm>
          <a:prstGeom prst="rect">
            <a:avLst/>
          </a:prstGeom>
        </p:spPr>
        <p:txBody>
          <a:bodyPr vert="horz" lIns="103453" tIns="51728" rIns="103453" bIns="51728" rtlCol="0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8" cy="513508"/>
          </a:xfrm>
          <a:prstGeom prst="rect">
            <a:avLst/>
          </a:prstGeom>
        </p:spPr>
        <p:txBody>
          <a:bodyPr vert="horz" lIns="103453" tIns="51728" rIns="103453" bIns="51728" rtlCol="0"/>
          <a:lstStyle>
            <a:lvl1pPr algn="r">
              <a:defRPr sz="1400"/>
            </a:lvl1pPr>
          </a:lstStyle>
          <a:p>
            <a:fld id="{503D1746-C778-4BFB-A5F1-BB15E8AC3056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453" tIns="51728" rIns="103453" bIns="5172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9"/>
          </a:xfrm>
          <a:prstGeom prst="rect">
            <a:avLst/>
          </a:prstGeom>
        </p:spPr>
        <p:txBody>
          <a:bodyPr vert="horz" lIns="103453" tIns="51728" rIns="103453" bIns="517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8" cy="513507"/>
          </a:xfrm>
          <a:prstGeom prst="rect">
            <a:avLst/>
          </a:prstGeom>
        </p:spPr>
        <p:txBody>
          <a:bodyPr vert="horz" lIns="103453" tIns="51728" rIns="103453" bIns="51728" rtlCol="0" anchor="b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8" cy="513507"/>
          </a:xfrm>
          <a:prstGeom prst="rect">
            <a:avLst/>
          </a:prstGeom>
        </p:spPr>
        <p:txBody>
          <a:bodyPr vert="horz" lIns="103453" tIns="51728" rIns="103453" bIns="51728" rtlCol="0" anchor="b"/>
          <a:lstStyle>
            <a:lvl1pPr algn="r">
              <a:defRPr sz="1400"/>
            </a:lvl1pPr>
          </a:lstStyle>
          <a:p>
            <a:fld id="{3201251E-D9A2-42C1-8092-41724C462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2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174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472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912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621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05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11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01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5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1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7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15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21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4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6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2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5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8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00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54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12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8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48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512E-2413-46CB-AC53-461FC480ECBF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1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source=images&amp;cd=&amp;cad=rja&amp;uact=8&amp;ved=0ahUKEwj2nPHH66HSAhWEtBoKHV13A7EQjRwIBw&amp;url=http://blog.indianweddingcard.com/category/hindu-customs/&amp;bvm=bv.147448319,d.cGc&amp;psig=AFQjCNH9ohd9QtwxdT1qvS14INF4sc9yMw&amp;ust=148778883505582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gres&amp;cd=&amp;cad=rja&amp;uact=8&amp;ved=0ahUKEwibkJ3SvtvRAhUG5xoKHeClBM8QjRwIBw&amp;url=http://www.astroupay.com/2015/05/devote-lord-ganesha-for-any-problem.html&amp;psig=AFQjCNGG-TNTuZHYn5Bcz-1JqmY2eMzJ0w&amp;ust=148537154924127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373" y="116732"/>
            <a:ext cx="9817349" cy="628406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astellar" panose="020A0402060406010301" pitchFamily="18" charset="0"/>
              </a:rPr>
              <a:t/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>
                <a:latin typeface="Castellar" panose="020A0402060406010301" pitchFamily="18" charset="0"/>
              </a:rPr>
              <a:t/>
            </a:r>
            <a:br>
              <a:rPr lang="en-GB" dirty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/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>
                <a:latin typeface="Castellar" panose="020A0402060406010301" pitchFamily="18" charset="0"/>
              </a:rPr>
              <a:t/>
            </a:r>
            <a:br>
              <a:rPr lang="en-GB" dirty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>BALAJI TEMPLE MATRIMONIAL SERVICES</a:t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/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>REGISTERED ASPIRANTS</a:t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>GROOMS</a:t>
            </a:r>
            <a:endParaRPr lang="en-GB" dirty="0">
              <a:latin typeface="Castellar" panose="020A0402060406010301" pitchFamily="18" charset="0"/>
            </a:endParaRPr>
          </a:p>
        </p:txBody>
      </p:sp>
      <p:sp>
        <p:nvSpPr>
          <p:cNvPr id="6" name="AutoShape 2" descr="data:image/jpeg;base64,/9j/4AAQSkZJRgABAQAAAQABAAD/2wCEAAkGBxMTEhQUEhQVFBQUFxkXGRgWFxgXFxgXFxgaGBgWFxwYHiggGBolHhwWITEhJSkrLi4uFx8zODMsNygtLisBCgoKDg0OGxAQGywkICQsNDQvLCwsLCw0LCwsLDQ0LC8sLSwsLCwsLCwsLCwtLywsLCwsLCwsLCwsLCwsLCwsLP/AABEIAPMAzwMBEQACEQEDEQH/xAAcAAEAAQUBAQAAAAAAAAAAAAAABQIDBAYHAQj/xABGEAABAwICBAoGBwYGAwEAAAABAAIDBBESIQUxQYEGEyIyUVJhcZGhByOCkrHBQmJjcrLR8BRTc6LC4TNDg5OjsyQ08Rb/xAAbAQEAAgMBAQAAAAAAAAAAAAAABAYCAwUBB//EADkRAAIBAgMFBgUDBAICAwAAAAABAgMRBCExBRJBUWFxgZGhsfAGEyIywRTR8SNCYuFSciQ0FTOS/9oADAMBAAIRAxEAPwDqC+OnVCAIAgCAIAgCAIAgCAIC5HJhbI/qMc7wBKsnwzByryd7WV+Gfvoa5x3pRjzdjH4O1vG6Op3E5mNoOd7lvJJ8QV29vVYvAOLebtl3meKpfLxs48LvzzLioB6EAQBAEAQBAEAQBAEAQBAEAQBAEAQBepXdgXRTute2Snw2XiZ03USyXVenI1upFOxaXPNgQBAEBh6cnwUlU7aIHgHoJFh5kKx/DVvnzdv7deRsw8N/EU4/5Ij/AEdTX0ZGM+TI9v8ANiz8V2dvv/wLZ/dw014+9TfteNsfJ80vQnFQyIEAQBAEAQBAEAQBAEAQBAEAQBAESb0BWyO51FTcLg51am44vuTy/YwlJJXMDSumYILg3e/YGG/idisdPYlBK9S6eX2u+nF3XHlwNW/J6GFwX4Sy1E8zHgBgjYWNGzluDjfabFq6mJrOlhtyCybUbdH+dfU17n1EyvnZMCAIAgNf4fVOCgm+vgZ4vBI8AVY/hu/zp5f2/lE/ZdPfxcOl35GH6K5r0Uzb82e/vMb+S7O35f8AgtXX3Lv7PU27chbFxl/j+TbFQzlhAEAQHr5mNw4hcuvtsrLs3AYWthlOpFt3fFoj1JyUrIyYKdrswfzUiGwaEn9379nLvMXWZj8Wb2sb9yrTwldTUNx3fCzJG8rXuUrQ4uLszILwBAEAQBAEAQBLMGZFSbT4bVZ8JsS1p1W0uXF9q4e8iPKtwRC6c0sLmGIOmkAzjhsS3oMrubGPvEKwKO7HK0Ypa6ZLm+hovmRH/wCTlcC6ol4s2JbFAAQCNQke8XeNXNDd61TxGHpTjCV25XXY728OvZzM05Mj+DTeLrowdUkcrN4AkH4D4rDEU41aE4z4Z8dV2Z8TOWTTRuqoDJIQBAEQNQ9LbcFNA2+b5SbdjWm34lfdk7M/SQ+Y3nLhyXA62wJb9eb5L1ZgeiWfk1TP4b/NwPyWG303hH2rl/Ph3kjb0Pqpy7V6G/KinBPCL5Fexk4u61R4GtAAAyAyHcjbbuwerw9IPhDWYHsHVaT5kq6bMjJYOCfX1NEldsu6I/bBDDMHskdLG2QxPbgsHgGzHtvhte3KBv0hTa1ejRq/JndPKz1TT4u2az5mhJtXRMUOnI5HCOQGGU6o5bBx6cBBwvH3SVtShUjfKS5rPz1R5oZr6O5JvYfPoXHr7ChWrSnGbSab52fBLmrG1VmlaxhyCxsqziaUaVRwi335EiLurlKjmQQBAEB60XWylSdSW6jxuxddDhGJ7gwduRXew2wK7+uo9xLnk/yaZVlosyzU6eghaC91icmgDFJIddmMGbirFh4KlHdhrxlpxuR5Z6mBN+0VNuNxU0Bz4tjvXvHVkeMox0htz9ZRsTtWhhZZxc+q089TKNNy6GZBTxxtwRRtjZ1WgAd56T2nNVjaG0pYx3eXTguz3+CRCnul2PWO9Q8LK1eDf/JepnLRmtV9Fxc0Dx9Gdg9+8f8AUr1Vi3GcVyfoRVLJGxr56TAgCAIgaN6aJeXSsH0WPd7xaP6Svq1koxjHSx2vhqP01JdV+SI9Fk9qmRvXiPi17SPK64+3Y3wcu1epN25C9GMuT/DOoKglYCAIC5TjlDK/Yp+zVfEK0d58k7e7amFT7TQ+HsrjJMGm5w8W37xGAeZV5jTcZRpyle2V2aE/pub05gaGtbezWtb3YQAqbtjExr4l1IN6K6fB8l0NtKNo2ZangZI0skYHtOwgEZbc9R7RmtGBx0sK5Si3d8red/fU9nBSMeF09P8A4eKoh/dvd65vZG92Tx9Vxv27FZ8HtelXyn9L0T4N/gjypOOhL6O0lFUNJZnY2c1wLZGHoc05tK61SEJx3Kiun7uma1zRTLSnL9ZDpVVxmx6zcd3TPholo5NK17efaSY1UYqrrN4QFTIyb22KTh8LUr33OH5djGUlHUjdPcIYacNa0Y5trQcgfrfrYrhQ2Vho0qUpx+tJNrr198ER96Tb5Gq0VdVV8ruKIIbz5XX4mLO1gB/iP+qDszIXSq/Y61Z2ijy6X0x1Nu0XoiKnF2l0krufLJm93YOozoaLAKs7S2vTnaOHb3eKzV/fkZ06T1kZirbk2SAvAVRc4d4UnBqLxEFLTeXr0MZ/ayxp6k9TIf3fL/23B/wC+gTp7tTdef55kFO6Lzm2Xz2vhp0ZOM1azsToyTR4tBkEAQHMfS1NeuDRqZCxvjid8wvqiSSSWlloWX4fjbC35yf7GD6NpLaRhGx+Np3sd+S8nTjUThJXTVrczftqN8HN8rPzOw1Qs45Aasgvn214bmKktxR0yWiy7EU+k7xLS5psCAv0TrPC6uxKny8dB+80aqyvBmi6Vix1UYP06mPwY/jHeTCrlKsqcpVXpFN+Bqf22N3mkxG6ouOxTxNT5knz588tfDsRvhHdVi2oRmLrJTkuJ5Yx6qiDy1zXOimbzZGa7dV41SM+qdxC7+zNr/IgqU81fw04+OXmkaalK7ujKpNLFrxFUtEch5rhfipf4bj9LpYcx2jNXBwcVvRzTIt+ZmVFNfmjO/cq5tLZCqxTw0FvXzWSy6ace8306tvuZhujI17MlWauEq0k3JaOz6MkKSZCcJtNCNrmwusLHHITqbtsfmrth8Dh8HJ/Iu2+L9DRdyzka5wf4KOqvW1JdFTnMMzbNNtu7bHGejnHs2yKmKw+Hg5VJreXC/Ewe9J2SN9hAjYI4wGRtAaGNADWgC1gBkqfi9qYipKS33aSzV78Oll5G+NOK4Hi5JtCAICqM5jvW/DS3a0JWvZrLTiYyzTM2piDxK06njycy35r6RXe84z5pPmQI8iLoZC6CFx+kxp17cIv53VN25SnTqu7yk21n0XD2yXRaaLq4RuCAItQcc4e1GPSFQQbgODfcaGnzBX1OKsre9C4bJhuYOC6X8WWOB8+CupnfasG5xwn4rNfcjZtKG/hKi/xfkdyr+eVQtv/APvT7vQotD7EY64xuCAuQHPuB+C6exk3jIW92Rrq/YzVXQYq2mHV46U+yzAD4yBWjFythKz/AMbeLNEc5JGzKiEsIAgCJtO6BRUxNkYWPAcw62nV39h1G6mUMfXoyThK1vDw04GDgnqWoqp9LlI4y04/zScT4s7Wm6zPr7NvSr1hsTTxK/ptbyWaXbbL1Ick46ktVNaRckDIWcdW8qLj9nLG53Sla12uvPsuZQnudhr3CLQodxjW5YwSOwuzHmptdblW67TyMrqxn0k/GRMk2vaCR0HURuNxuVP2thVSqSldtt36KPDh1tllfLtkUpXRcXGNwQBAEABWUJuElKOqPGrmZROzPcPL/wCq4bHryqYd34O3kv57yLVVpEVo1lmOblyJZW7sbi3yIUD4gptTjPLNLtyy/BnQeVjJVcJAQAL2Ku0eM4TpmTFUTO60rz4uK+pxyRfMNHdowXRehZop8EjH9R7Xe6QV6zOrDfhKPNM+gqu2I4dS+fbZjSji5Klplz146nz2lfdzLK5ZsCAqeLMLs8h8V39j4W9RVknZX7NOf4NFWWViF0WwOq5Sf8unYB3ySOJ8mNXX2juPByjLjmu2Nv3NUL75MKkkwIAgCAIC9TkjFbotnqzy/JWD4dVRV3KHDXsNFe27mR/COISuipSPVkGSS2XIZZrG5arvIP8AplWPGYz9NRlWtxVu9/tcjxjvOxJRWdlb9fr4rk7JxUKsHSSzWfdkrdxtqRazMGnbxbpYranCVv3ZL4hueD7wWW3FF4SLtmpWv05eIo/cXlUCUEAQBAEBWyTDn228Rf5K0bBf9Gouq9GRq2qMWGT1kw+u1/vxtHxaVj8QSk4UuX1fg9oasvqskgIC6H4Y5JMvVtc7cGk/rvVm+H8Oql5qycXfjpbwfHx8dUlvTjDnl5nzwTfM7Vb0fRllkCvHoDvtHNjiif142O8Wgqg7cVsbPK2nofP5w3Jyjyb9S6uSeBAWNNT4YR2m3zPyVy2Um8PvcFlx1dm+NslZEaS+oj+C5xftL+mQMHaI42ZeLnLza2VFK9vpb7c0reGenA8h9xLqnEoIAgCAICmonEYBvm42Gz9f2Vs2PhVSpyrX1yWTXaRqru7GHouXjTNPse7i2H7OE4b73mXyTbjtRjCz0v4ta8eGp5R1uSdM6x78vyXK2NiPk19cnk+/9nxNtWN0U6TAa+GU6r8U7sbJaxPc8N8Vbq1CNWnKnLz6cfC5FTs7opeMyqBiI7tRrkTY6Hi0mQQBAEBTVj1EjuqQfNWv4fp3o1ZdnH8W87kat9yRE6InxVD/AK0TD7j3A/jC3bUofNoRdr2l2arnos9bnkHuyJkhVCcXGTT4Mko8WJ6YvCKbBo+sP2bm+8MPzVz+Gf8A16uXHXuMsLDextJdfTM4OrEX8IDtfBGXFRUx+zA90lvyVD28rYx9i9CkY6O7iai6+pLrjEUICF4Y1OFsLL9J7rq87PTjg4Rcr/i+dvNEf+5sp4Ej/wANjjrkfLJudI7D5WXH27W/rfLT0SVu6/q/AypLiTirxuCAIAgFlnGLtvHhqfDTSpEjmx5loDWDpkfYNHvEeK+iKnD6Ywyjr45sirKN2bNQ0jYYo4m6omhg7bDM79ape0cSq9SUpPO+XK38WN9ONkX2usoFKrKlLeiZtXMmog42F7DkXNOfQTqO45q/4Ku6tGFV6tZ9vEhTVm0YVNKZGNfbW0X1mztTh2WNxuVU2vhqkcTNqL3eeby4ZvTs4cCTSkt1Fa45tCAIAgKakXilHSx3iBdd3YlSMau6/wC7K+lsvO+nTvNNVcTTeDtZarhHXbLF4gSD/rVixEZPD1IxV21x7feZhLVM3Uqh1ElJpO5IWh4sD0170hz4dHyi+b3xt/mxf0lW34aS3Kjvnll78u8n7JhvY2L5Jv8AH5OPK0FyCA7J6NcLtHAm92Pe3zxD8S4m2MBhpUJ4mae9wtfuy5FK2y5Rxtlo0n78CeVFIYQGm8PZrOB6kRPxKvWzYpYWmklpw45+pHerNm0NScVTwR9SKNvgwXPiqztq7x1R2tn+DZS+xGYuWbAgCAICtrw1rnkXwg/287LvbCoRnV35R3ra9ltXnz6PPsNNV8DRNC05nr2F3NixVD+8cmIH2ji/01aJ1NylOryXr69hrlwibwV88qO8m/QkoLA9M2ld+X68lctj1t6luNrK1vDP8ESqsyOpoMEk8Y1A8cNnJkviHbZ4cfaCy2vhJVaTrQ/tWedslplx/wBClKzsy4qWSwgCAICppyIIvfxU3B4j5Ttu3zWed1nw4ZrIwlG5zPRknF1cGLU2drT7d4v6lfJU4TUoT0ad+yxok8ro6ZIbk96+e4qanWnJcW/UkRySKVoMjTfSnNalibtdNfc1h/NXD4aS+VN8b/g7Gw43xEpco+rOXqylpCA6v6I5r0dQw7JMQHewfkoW0pR/RVYu17OyfT9io/EEbYmnLp+Ta183OYVNaTqC3UKE6srRTfYYtpGocM6XE5wI55ji997Y/mr9hqfy3CnySXgRnL6WbhNrNrblR8e1KvKSsr8Fov35343JENChQzMIAgC9iruwMbSp9UQPpfD9X8FbNi0FToSq2f1ZJvktfMj1JXlYiuCNNZs01s5ZMLT9nDdgHdj4w7wte3MS6cadFL/K/O+VrHtNXbZPFVict53NyCxPS7TMu4C9r38di6uxI72NhG9r378tDVW+xlivms6KQZXJhf2CS1vB4aN5VuqqUqFSktXFojLJplbhZUGrT3Hb8NepNTueLUehAEAQHM+F7OJqJnNFsDxKNxEoX0qi1JRaTSaWvVcSI/tOmuN8+lfO8SnGrJPm/Ukx0QaLkDpWNGm6k1BcX70PW7K5z30uktfTsOxr3e8WgfhKveyMBUwdOUKmrd/LvLB8P2lGc10XvxOfLrFiCA6L6IZf/baeqxw7wXD5hc7asYSwlRz4LLXXu/i2uRW/iGP/ANUlza9DfV87OEXqQjEL9IXU2POEMVDefFdnvgur5GqqnukXwjp7zUrevUBx7omOl/E1quNV7sak+SZFXBEhIbk/NULFzU6rav369/DwJsVZFKjmQQBAes1hbsOr1Yrr75ep5LQjOE9UQx5bm4ANYOl7yGMHdiI8V9Acc4wb0Wf556EFczNo6RsMUcTObGxrQTrNhYu3m5VO2vioYitv042T4vV2y7l07+JKpRcVZl1co2hAVwusR+rdql4GrGnWUpOy5626rryfAwmrow9JuuZGA2EgJaeg7DucLq7QxMKz+dT0bfkyJutZMvwVPGRxvsBibc9h2g9xy3KrbahuVlGyyvmuN3dX7ml+WSKTuipcc3BAEAQGm8PqO82Y50YHkW/JfQ6DmqUN9JOyyXTTmRlZ3sbLoKQvpad51vijJ78AuPFVHa+FlSxM5cG7q3XP8mylK8bEhCOU3vHxUTAx3sTTX+S9TOf2s5f6XZsVfbqRMHjd3zX06r9xZ/h6NsJfm2aUsDuBAbp6Kp7VUjevC7xa5p+F1z9qw3sJU7L+BxNuwvQjLlJeZ05fOismRRc7Xb5rtbDiniV9Vn2Xvxa0y01yNNb7TA0pnWRfZwyu3yOYweQeu/ter8vBTs85NL9/I00leaL5KpE5ym7ydyWlYLE9CAICsCwLsrAXXb2Tg3WqRk7Wj9XXJ6c+XRGmpKysQEB42riYebGHTv25gFkTT7RLv9NWiU6cYSlUdrppX5tEezvZE4vnhOCAIAgMLT0ZELZR9B9j911s/HD4q47GhfBX5SfH8cCNP77FvgtIH8bH1Txgz1CTXbucHe8FvxeAWKtJq9k1ra3J++VjFS3MiRVHZLCAIAiBH8LqXFxbtpBvbsOrzX0XWlGbtd5u3B5ZZctCHB2bRa4JP/8AEa3LkPkZsvZsjreVlXduStJ5L6t3lfThxWa7zbTRMQc5veFyNn3/AFVPd13l6myf2s476Q6jHpGoPVcG+60A+YK+lyd5MuOx4bmCprpfxZrixOmEBsPo/mLa+G30sbPeY63nZRcdFyw1SMVduL07Dm7WipYSXSz8zsTmkaxZfOKlGdN2mmu0p6aehepXgEk7Au1sBL5s207pZcuWfiaa2iI1px1VQ8amMgj3+sefxtXS27GUsHFpZKWfhY10fvMtU8lhAEAXqTbsgeVhPF4ek/q/mrnshzhgnGVvufb1v70SIlS2/cieDjbiWb97IQ0/ZxXY3cXcY72lA25iJQ+XSi9M32vTy8zOir3ZLqtEgIAgCAqk5cborA4wW36L6vA5rvbK2pKjagoJ7ztfO9m+Hj3mmpTv9VzS9CVpiqIy7k3Jhf2YzYeDw3xKs095QnBO10/fAwkk7M3JfOySEAQBAeVIxttYaz5i/wAlbNkYt1oTp2SSz8faI1WNmmR2hI8BqGdEoeO58bPmHeaw25CHyYzaz08H566ZcXmKTd2SsHOb3j4rg4C/6qnb/kvU3T+1nD9KASyzyX50sjhvcSvok6j3i8UH8unCHJL0IpbiYEBJcGZsFZTO6Jo/DGAU45kXHR3sNUX+L9DvNfGGkAdCpO38LDD1oxhpYoNCTksyK01U8WwW+k62fZr+Kl7Iw+4qk433XZK/Na+DE/qsjD4Ky445pf3k7yO6PDCPwO8V5t2a3I03qlfxfHlkn4rqeUlmyYVWJAQBAVRgEgE2HSpGEpwqVownLdTebMZOyui3pp+Cne5vOdyI79eQiNnmQVf1hoUVGlHSPHzbZC3m8zyCmbExkbBZrGho7miwVL2rV+dW+ZbX04eX5JdNWVitcw2BAEAQHrdYWyg2qkbc0ePQ1LhdQETPI5PGgSDscddu5wvvX0HfclGq1beSduTI8NLG2U1WJaeCQCxewEi+o/SG51wuJ8Q0qNOnSVNWyyz4dl799hRbu7hVUkhAEBephmd3xA+asPw8m6tRW/t/KNFfRGDJFgqX9D4mHex7wfJw8FM23C+FT5S9V/owov6jKJwxyyHVGx7t4aSo3w5gvmVnXksoaf8Ab+De/qnGHNr1OJUEF4lZZv6i71Z2qEXLGWmxUqMrolxldFCyMi5BLhc1w1tcHeBujMZx3ouPM+h9IEFwI2gHxVO+JlBYtW1tn77j5zQTUWupqHD+tAMLRkA0uOfScz5Lu4ScKmHi4Ky7b3b1er48OBgk03ckuCcWGhpwRmYxIe+QmQ37butuVe25WU60oLhZZdMnfrwv0NlJZXJRV83BAEBXG07NZyG/K+7Wu5sPDb2KjN2yzt3Oz6r0djTWl9NixpRmOeKMcyBpmcO0+riB/wCQ+wFZ9oN/o6s1y9f9EeH3pFxfPLk4IAgCAIAvYycXdAw9M0hkYHXuWm3bY/3AVo2PXqVoTdSd2ravP+DRUtFqxhcGg5plhP0Txjfuv5wHtAn2gvdsYapXjGcM7J3z049mfnY8hJJkyVVpRcXZm8Lw9CAuREZk67Zd97rt7ClSjXbnrou1s01r7uRb0qLTQnrCRnk1/wAGOXd2nQdXCzS1Vn4PPybNNN2kjG4RTYdH1ez1TxvcMPzWPw5N/p5xta3m3z7NLW6k3Cx3sZS/7LyOYaIhtBddCo/qZacRK9WxA6T1qRROhQ0MNbzeCj0B3+llxwQPH04mO77tGapfxFTUcRGySur9vU+fSju1Zx5Sa8zn/pOqi6Z9hm2KwHaW5DxI8VaMPOVWEHNbraWXvpmRLWTN/p4sDGs6rWt90AKgYyo516kucn6kmCtFFxRTIIAgMh84YGdJF/HL81fsBCFHAwcdZK9/x5EKbbmyL0PUcZx0/wC/dyf4cfIj3Gzne2uXtbH7jlh08t3Ptefpbv6GylC/1GYqqSQgCAIAgCAvQ2sQbZ5dv6vbwXc2NXhRbct3vsnZrOzeudnbp46aqb0MCthMT4pRqJ4t33ZNV+54YrHVhKVKcI5trJc2s1pz5cSOnmmZTxmb9KotdSVWSlrdk2Oh4tR6EBk0DLkjsVj+Gqe/iH0SfHg/epHxDtExdMc2B+1krP8AkBi/rVgrRbhUilf6X04GlapkT6RanBo2QC15HsZ4uB+AK92W4rCtK175295HV2TG+Ni3ok35GoaOgtT7l6zs1al6prekYL3WynKzOnRnYh1MTJ1zxAdu4HTcZQUpGZawsNvqvLQPIKpfENKVWtDci21HO3blco2PioYup1d/FGmaYbx2kGN61TE32WPDj/K0qw0V8qCTf2x1fRcWcyWh0l2sr5zUTU2nzJS0PFgehAXIW3NvibKbgKMatXckk783b3fQwm7K5pnCfSbnSmKInES2Fh6HPOHFuvi3K7woxoxjTb+mC1fJZs0PNX5m4fsoiAjaLNY0NHcBYKn7Zg4Yyalrr45m2k7xR4uWbQgCAIAgCAIgZlZS8ZE+MnntyOqxOo94K+kwUlGE3q0npbyID4owKaTHG2TrAEjodqc3cbjcqbtTA/KrTlF5Xvn15c9fLxlU53SK1yDaEBXE8g3GtSsHiKlCpvU279Hbx6GM4prMt6YzpZD1Rj9xwePgr1SqfNUZv+5J+KITVsjVPSxNanp2bHT391h/NNnU3Tw7i/8Ak/FZPgr53zOxsp/1pS/x/Jh0jL04t0LZu5Epz/qmrV0RuvInYozTRB1MJaexSoTudCFRNGOSthm2dh9FDi6gN7gRySbxyXEeZUDEYB4iqpXaSWduOeafHTTkUrbUlHE5cUiE0PDi0lCXC+EzSn2YywHuu8LHEVIRw9SVRXVtOZzGndJG/r55K18iSF4ehAW6qqEUcjz9FpI79i7mwYqWIs+GfDh3ft42NVXQ0HgdE6etMh5sDS8/xJbsYB3N40+CsO1asqWCnNauy8dTWs5JHQybqi1Juct5/uSErHiwPQgCAIAgCAIDNp6i9gdnzVy2VtL9Qvkvgrrrnzu+ZEqU93MjWMwSTR7C4StHY++ID2g4+0tXxBC9GM12Pu0z737R7Redi6qkSggCAymxh8b2dZpHi235q+YCalhaUo8vNZEKf3M0r0iULpdFQTtzMOCV33XNwu8Lg7iurRwqo02k73bfj+2RLwFfdq2fFWIPg1phrosJWFrZE2qnvXRZ0lCDey1ONiZQr2IGcDO6ySJyxFiHrHNGpb4X4mxYls7pwC0U6n0W1rxZ8gdI4bRxmoHtw4Vvf00myo7QrqtiXJaaeBF6CpsNbI4jmQNH+9ISf+oKubQxPyMNd3+qVsuz33mqP1SNkKplRxc246XJK0PFgehFqCD9IlYGQsjb/mG57hl+a+jYejQp0lKl/dz6emediGm28yz6O6UNoTLblVEhkv8AUHIj3FrQfaXL29Wg8O6O67xaz7Vn2a2M6d9+5sSppJCAIAgCAIAgCAvUus2Nri3iQuzsSTjXbTSvZZ9ZI1VtDGr5hjhk6HGJ3YJLAHc8N81aqlONSEqc0tHrzWhGTs7ouyDPVZUXFx3arW7b30y8CZHQpUYyCAz4Hc3Vm229p/uV9AwNSNTBU2rZKzIM1abLOhaccTJA8BzWvkYQdRY4lzQezC4BdyjJSpo1XcZXRx/hbwOn0dIXwNfLSk3BALnR/VktsGx3j26507HYoYhVVnr70IVnCHLpWn5ZvSMCp0mZD0XXqhY2Js3fgD6PpJ3snqmlkLXBzWOFnSkZi7TzWX6dfctsKblnwImJxvy1uxd2/I7LOOTZe4l2ptHHjqapRMBnqnjVxjIh28UwE/zPcNyp3xB9NKlG/NkqhqzPVXJIQHrW3W2lRlUf0+vv+TxuxofDjFUVIiac3uZA0jYZHBpI7gS7cvo9KMt6MJO7WpF0jc3tsIjAjbk1gDQNQAaLDyCoW0KtX59SEpX+p+PYb4JbqYUA2BAEAQBAEAQBAVMdY3+K3YevKjPfik31zMZK6sRGm3WLmXsJWYgegnLycL71eMPNypU6nOKffxIrjm0SFHU8bGyS1sTRfbZwycNxBVX2th3HEy3YNR4avK3N+nA30n9OZdXJNoQFwyusAMyzlADbYZjeL+Ss+x9o1ZzhhZW3bO1lx4XI9WCScjKppRiEjSCx7QDbVlzXeZB3dCtGGq7kt2RGkr5kkumazX9I8CNHzuxSUsRccyWgsJ7ywi6x3IkmOLrRVlLxz9S/ongnRUxvBTRsd1sN3bi65CKCMZ4mrPKUvx6EysjQRentJCCF8lsTgLMbtfI7JjB2k2CgVpqcrLRGaVkRmjaIQwRMvifYukd1pHkukPdiJt2WVO2/iqFdwdJp5a8e/wB+PCXQi43uX1XTeEBfp3WDu7o27FZPh1KUpqSTSV9PDPh+SPX4Gr6OoL17Xm1oGGTP95LdjPBokO8LuzxkcNHfbV3pfLtNbW/kbE85lUOvLeqSfN+pLWh4tR6EAQBAEAQBAEAQEbwui9RHIOdEc/uPy8jh8VetnVacsJCnf6ors1fDnbLxIuam+TMTgbW4mzRH6JEjdWp+sDucHH2wtO1Ir9O29LW4arOOvVvTsPVlLInVSySEBXDJhIOuyl4HFvCVlWSu1fXqjCcd5WMWWd0JL2tL4nEl7GZuYTcl7G63NO1ozvmAblWzB7Rhi43qSip30va/IjTpuLy0JTR+lGSMDmOa9h1Fpvu7D2LsUsTKn9M0anG+hnNqWnapkcRTfEx3WePqmjaksTTXEbrIvSun44W4nuwg5Aa3vPVY0ZuPYFDniZVPpgZKKWpFU0Uk8rZ6hgYGX4mEm+C4sZH2yMpGQA5ovtK4eM2ioXpUrO6zfPpHm/4N0IXzZnqmMlhAAFlCDnJRXE8bsZVLGL9wue85fC/irnsfCKjh5S4yfK2mq7PAi1ZXkQ+iOW18/wC/kLh2RgBkY3tbi9tc/wCIJJ7kF/br2tX8e8zocWZyrRICAIAgCAIAgCAIAgPW0jZQ6N3Ne1zTvFr967WwIKeNinyfoaqztG5zrRdW6lqeWCCwuikGfNJFz26muHSO9WvE0PmU50XldW/Z5Gu97NHRzHkCCHNcLhwzBHYqdi9lVcNUUZtZrVX95G2NRSRQuWzYEB6CsqclGSbPHoYVXouN7+MGOKX95E7A4/eGbX+0Cu7Q25OklCS3o9dVnwfZ3GmVFPPQtiCqGQqWOHTJACf5HtHkpUdvUH91Nrsaf4Mfky5lLqOodk+qwj7GFjTuMhfZe/8Az2GTypyt2rvy/wBj5MuZeoNFQxFzmtc6R2RkkcXyH2jqHYAAoOL21KvGUErRei/fmZxo2zMxcO5uCAIC4xmo/ruy6V1MDgKlaUJwz42zys+LWlzVOaV0y1pqcthLI8pag8WwDMguFi72GXcfuq9JQT3aa+mPBfgh58QxjWta1osGgADsAsAvnmMxKxFR1LO7beb8PAnRjuqx6ohmEAQBAEAQBAEAQBAetcQbjIrOlVnSkpwdmuJ40mrM17hZwfNRaaH/ANgZFpNmytGoXPNeNh1bDsItezNq0pU40q0nvt6666X92RolBxd1oazBp2oojgma6EXBwzNs2/Y7Nh3FduthlNblSKklw1/gwUk80bLo/hhG8DEwd7TceS589mYN/wBls/atwXZbvM7y4MnafSMMoOEgOJFhqUHF7LTpzdKKbbVrZNacPXPiFJpq5ekjLTY61W8ThqmGqOnUVmu/0N0ZKSuilaDIIAgCA9a0lSMNhK2IdqUWzGUlHU9lqo49YxHf+gVbsPsrDUH/AFUpcLa9/R8+HYRnUlLTIhNIcJoo+dgj+++3kStn/wAdg27xo+cn+T3elxZbp9PTS5QQSS9GFhjZ/uS2bbuup9OlNR+XFKK5Ky8jW7a6kpoylc08dUODpyMIDL8XCw5ljCc3E5XdtsNQC5OL2rhYR+VTk73zautPVPwdzONOTzZkqmEsIAgCAIAgCAIAgCAIAgAK9jJxd0eMucec72N9YIFvBdKntfE06rqxau+i92/kwdKLViJqeDlHKSXwRtcfpxt4t/vRkFdDD7exE3/Wmrf9U+7hl5mDpJfaQulNBupbPZIZYXZcq3GRk6g4jnNOq9rjK973VhjUo1qaqUmr2zV9O7Uwi3fdkTvBzSIlY9shJkjAselhBwk9xBF+5c/aWGw06M69RNztZa8Flf8A3xPYuUZJLQz1SySEAQALKCTkk9Dxl+RotlkNtz0az8vFXvCUKeGoJU005pN3ZDk3J58DXqai/ahxkjnsgP8AhsYSwyNv/ivdrwu+i1pGWZOdhji8XTwkd1r63pyV+3J+7iMXLsJCj0XBCTxUMTD1gwYj2l2sneq9X21i7uCll0SXpxN6pR1MzjD061zv1lbNb2uT04mzcRSo8pOWp6F4ehAEAQBAEAQBAEAQBAEAQBAEBTLRiZrojkHtI7jbI7jY7l2dh3ljYRWjvfwNVXKNzQdFV5gnaX8nC4xyDoaThff7pAd7KtlShGpGVGejy7OprbyujotRFhNlS9pYH9JU3M+/t/Jtpz3lctLnGwIC7DHt6PC98gu3sfZ7r1I1LZRd78Mmv9mmrOysYmnTjEdM3PjyQ7PVCwYpSei+TL9Mits5ye9VSvZXtp2ZkW3AyHvvbIC3w6FQ8Xi/1Ft5Zrje7fb2cPyTYx3SlQzMIAgCAIAgCAIAgCAIAgCAIAgCAIAgLkEmFwPQpmz8V+lxEavLv/KMJx3o2NL4f6OwyCpa31cxwv7HgWF/vAeLe1XjD4j9XS+etG37dvehHX0vdJngdpQ1MfFPcOMhba51uj2HtI1HcdqhbT2bUx7jOMkt1Z38bmUZKn3kuqQST1jbmy20KLrTUI6s8bsrlU8uABpOfRfIfrNXTAYarhKG5V+58L5Ja9nEiTkpO6I3RE3GudUm+F/Ii7YW35ftvue0BqibYxCofLpvtfW6aXFe+wypRvdmeqiSggCAIAgCAIAgCAIAgCAIAgCAIAgCAIAgKKqnZLE+GS5ZJkezocOgg2IPYuzszaP6Zbu9k3nytz/iz7TVOF8zm2kqabR84DnWz9XKBZkg6OgO2Fh8wrpKmnHejnFryZpUk8mbNQ8NGEASx2PS3Udy5lXZWEmso7r6dO/xzMk5LiZVRwwhDfVsJPWdkB/ZZ09n4SlFWheSd7++HR3H1PVkboxsle4kkilv6yTMcbtMMJ2g6nPGVjYZm4lVakKEfnYh9i58TBq/0xNyncCeSLAAAAZAAagBsVK2ti44rEOrHR9vhn52yvpzcilHdjYtrmmwIAgCAIAgCAIAgCAIAgCAIAgCAIAgCAID0LKn9yPGeygPbgeA5riQWuAc0joIOVsyupR2hiaSjuTavJ+/N5dTW4ReqOTcP6COkltTAxtIJsHOLQbDUHEho7BkrtgJOvR36mb8OC5EaTadkZvo60XFVYn1LeNLHckOLizLVdl8Lt4K07Tqyw1JSpZNvt9T2H1OzOnvdr7rdlragNip2JxFSdWcpO7az/8AySIxSSLS5RtCAIAgCAIAgCAIAgCA/9k="/>
          <p:cNvSpPr>
            <a:spLocks noChangeAspect="1" noChangeArrowheads="1"/>
          </p:cNvSpPr>
          <p:nvPr/>
        </p:nvSpPr>
        <p:spPr bwMode="auto">
          <a:xfrm>
            <a:off x="155575" y="-200963"/>
            <a:ext cx="304800" cy="36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47" y="261789"/>
            <a:ext cx="1905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4955" y="426827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07B21</a:t>
            </a:r>
            <a:endParaRPr lang="en-GB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70793" y="87280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Hindu </a:t>
            </a:r>
            <a:r>
              <a:rPr lang="en-GB" dirty="0" err="1" smtClean="0"/>
              <a:t>Girnara</a:t>
            </a:r>
            <a:r>
              <a:rPr lang="en-GB" dirty="0" smtClean="0"/>
              <a:t> </a:t>
            </a:r>
            <a:r>
              <a:rPr lang="en-GB" dirty="0" err="1" smtClean="0"/>
              <a:t>Soni</a:t>
            </a:r>
            <a:r>
              <a:rPr lang="en-GB" dirty="0" smtClean="0"/>
              <a:t>, British Citizen</a:t>
            </a:r>
            <a:endParaRPr lang="en-GB" dirty="0"/>
          </a:p>
          <a:p>
            <a:r>
              <a:rPr lang="en-GB" dirty="0"/>
              <a:t>D.O.B.: </a:t>
            </a:r>
            <a:r>
              <a:rPr lang="en-GB" dirty="0" smtClean="0"/>
              <a:t>10/03/1988, </a:t>
            </a:r>
            <a:r>
              <a:rPr lang="en-GB" dirty="0"/>
              <a:t>Height: 5feet 9’’</a:t>
            </a:r>
          </a:p>
          <a:p>
            <a:r>
              <a:rPr lang="en-GB" dirty="0"/>
              <a:t>Mother Tongue: </a:t>
            </a:r>
            <a:r>
              <a:rPr lang="en-GB" dirty="0" smtClean="0"/>
              <a:t>Gujarati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B Tech</a:t>
            </a:r>
            <a:endParaRPr lang="en-GB" dirty="0"/>
          </a:p>
          <a:p>
            <a:r>
              <a:rPr lang="en-GB" dirty="0"/>
              <a:t>Working as </a:t>
            </a:r>
            <a:r>
              <a:rPr lang="en-GB" dirty="0" smtClean="0"/>
              <a:t>Business man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0793" y="22421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Looking </a:t>
            </a:r>
            <a:r>
              <a:rPr lang="en-GB" dirty="0"/>
              <a:t>for </a:t>
            </a:r>
            <a:r>
              <a:rPr lang="en-GB" dirty="0" smtClean="0"/>
              <a:t>a vegetarian girl and family orientated.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15" y="1947326"/>
            <a:ext cx="2795715" cy="18638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4954" y="344180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08B21</a:t>
            </a:r>
            <a:endParaRPr lang="en-GB" b="1" u="sng" dirty="0"/>
          </a:p>
        </p:txBody>
      </p:sp>
      <p:sp>
        <p:nvSpPr>
          <p:cNvPr id="7" name="Rectangle 6"/>
          <p:cNvSpPr/>
          <p:nvPr/>
        </p:nvSpPr>
        <p:spPr>
          <a:xfrm>
            <a:off x="409903" y="376432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Hindu </a:t>
            </a:r>
            <a:r>
              <a:rPr lang="en-GB" dirty="0" err="1" smtClean="0"/>
              <a:t>Nai</a:t>
            </a:r>
            <a:r>
              <a:rPr lang="en-GB" dirty="0" smtClean="0"/>
              <a:t> Brahmin, British Citizen</a:t>
            </a:r>
            <a:endParaRPr lang="en-GB" dirty="0"/>
          </a:p>
          <a:p>
            <a:r>
              <a:rPr lang="en-GB" dirty="0"/>
              <a:t>D.O.B.: </a:t>
            </a:r>
            <a:r>
              <a:rPr lang="en-GB" dirty="0" smtClean="0"/>
              <a:t>16/06/1992, </a:t>
            </a:r>
            <a:r>
              <a:rPr lang="en-GB" dirty="0"/>
              <a:t>Height: 5feet </a:t>
            </a:r>
            <a:r>
              <a:rPr lang="en-GB" dirty="0" smtClean="0"/>
              <a:t>5’’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Telugu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MD, Specialty Trainee in GP</a:t>
            </a:r>
            <a:endParaRPr lang="en-GB" dirty="0"/>
          </a:p>
          <a:p>
            <a:r>
              <a:rPr lang="en-GB" dirty="0"/>
              <a:t>Working as Specialty Trainee in </a:t>
            </a:r>
            <a:r>
              <a:rPr lang="en-GB" dirty="0" smtClean="0"/>
              <a:t>GP, NHS</a:t>
            </a:r>
          </a:p>
          <a:p>
            <a:r>
              <a:rPr lang="en-GB" dirty="0" smtClean="0"/>
              <a:t>Hobbies: Computers, Travel, Technology, Movies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09903" y="5400893"/>
            <a:ext cx="575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Looking for </a:t>
            </a:r>
            <a:r>
              <a:rPr lang="en-GB" dirty="0" smtClean="0"/>
              <a:t>preferably doctors, open to other professionals.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57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2347" y="48536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09B21</a:t>
            </a:r>
            <a:endParaRPr lang="en-GB" b="1" u="sng" dirty="0"/>
          </a:p>
        </p:txBody>
      </p:sp>
      <p:sp>
        <p:nvSpPr>
          <p:cNvPr id="3" name="Rectangle 2"/>
          <p:cNvSpPr/>
          <p:nvPr/>
        </p:nvSpPr>
        <p:spPr>
          <a:xfrm>
            <a:off x="352097" y="85470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Hindu </a:t>
            </a:r>
            <a:r>
              <a:rPr lang="en-GB" dirty="0" err="1" smtClean="0"/>
              <a:t>Karuneegar</a:t>
            </a:r>
            <a:r>
              <a:rPr lang="en-GB" dirty="0" smtClean="0"/>
              <a:t>, </a:t>
            </a:r>
            <a:r>
              <a:rPr lang="en-GB" dirty="0"/>
              <a:t>British </a:t>
            </a:r>
            <a:r>
              <a:rPr lang="en-GB" dirty="0" smtClean="0"/>
              <a:t>&amp; Indian Citizen</a:t>
            </a:r>
            <a:endParaRPr lang="en-GB" dirty="0"/>
          </a:p>
          <a:p>
            <a:r>
              <a:rPr lang="en-GB" dirty="0"/>
              <a:t>D.O.B.: </a:t>
            </a:r>
            <a:r>
              <a:rPr lang="en-GB" dirty="0" smtClean="0"/>
              <a:t>18/08/1994, </a:t>
            </a:r>
            <a:r>
              <a:rPr lang="en-GB" dirty="0"/>
              <a:t>Height: 5feet </a:t>
            </a:r>
            <a:r>
              <a:rPr lang="en-GB" dirty="0" smtClean="0"/>
              <a:t>7’’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Tamil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MS (Scientist), Specialization in Pharmacology</a:t>
            </a:r>
            <a:endParaRPr lang="en-GB" dirty="0"/>
          </a:p>
          <a:p>
            <a:r>
              <a:rPr lang="en-GB" dirty="0"/>
              <a:t>Working as </a:t>
            </a:r>
            <a:r>
              <a:rPr lang="en-GB" dirty="0" smtClean="0"/>
              <a:t>Scientist</a:t>
            </a:r>
            <a:endParaRPr lang="en-GB" dirty="0"/>
          </a:p>
          <a:p>
            <a:r>
              <a:rPr lang="en-GB" dirty="0"/>
              <a:t>Hobbies: </a:t>
            </a:r>
            <a:r>
              <a:rPr lang="en-GB" dirty="0" smtClean="0"/>
              <a:t>Reading, Cooking, Gym, Long Walks, </a:t>
            </a:r>
            <a:r>
              <a:rPr lang="en-GB" dirty="0"/>
              <a:t>Technology, </a:t>
            </a:r>
            <a:r>
              <a:rPr lang="en-GB" dirty="0" smtClean="0"/>
              <a:t>Watching Movie</a:t>
            </a:r>
            <a:endParaRPr lang="en-GB" dirty="0"/>
          </a:p>
        </p:txBody>
      </p:sp>
      <p:pic>
        <p:nvPicPr>
          <p:cNvPr id="4" name="Picture 6" descr="Image result for hindu wedding rituals for groom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56" y="1487757"/>
            <a:ext cx="3855256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2098" y="2746922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Looking </a:t>
            </a:r>
            <a:r>
              <a:rPr lang="en-GB"/>
              <a:t>for </a:t>
            </a:r>
            <a:r>
              <a:rPr lang="en-GB" dirty="0" err="1"/>
              <a:t>H</a:t>
            </a:r>
            <a:r>
              <a:rPr lang="en-GB" smtClean="0"/>
              <a:t>indu, Pure Vegetarian, Slim, Good Looking, Family </a:t>
            </a:r>
            <a:r>
              <a:rPr lang="en-GB" dirty="0"/>
              <a:t>O</a:t>
            </a:r>
            <a:r>
              <a:rPr lang="en-GB" smtClean="0"/>
              <a:t>riented, Employed Girls</a:t>
            </a:r>
            <a:r>
              <a:rPr lang="en-GB" dirty="0" smtClean="0"/>
              <a:t>.</a:t>
            </a:r>
          </a:p>
          <a:p>
            <a:r>
              <a:rPr lang="en-GB" dirty="0" smtClean="0"/>
              <a:t>Brahmin, </a:t>
            </a:r>
            <a:r>
              <a:rPr lang="en-GB" dirty="0" err="1" smtClean="0"/>
              <a:t>Karuneegars</a:t>
            </a:r>
            <a:r>
              <a:rPr lang="en-GB" dirty="0" smtClean="0"/>
              <a:t>, Saiva Only need.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62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1471" y="402280"/>
            <a:ext cx="18699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2020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5654" y="1171721"/>
            <a:ext cx="6096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01B20</a:t>
            </a:r>
            <a:endParaRPr lang="en-GB" b="1" u="sng" dirty="0"/>
          </a:p>
          <a:p>
            <a:r>
              <a:rPr lang="en-GB" sz="1400" dirty="0"/>
              <a:t>Hindu </a:t>
            </a:r>
            <a:r>
              <a:rPr lang="en-GB" sz="1400" dirty="0" smtClean="0"/>
              <a:t>Reddy, British </a:t>
            </a:r>
            <a:r>
              <a:rPr lang="en-GB" sz="1400" dirty="0"/>
              <a:t>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29/10/1976, </a:t>
            </a:r>
            <a:r>
              <a:rPr lang="en-GB" sz="1400" dirty="0"/>
              <a:t>Height: </a:t>
            </a:r>
            <a:r>
              <a:rPr lang="en-GB" sz="1400" dirty="0" smtClean="0"/>
              <a:t>5feet 6’’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Telugu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MBBS</a:t>
            </a:r>
          </a:p>
          <a:p>
            <a:r>
              <a:rPr lang="en-GB" sz="1400" dirty="0" smtClean="0"/>
              <a:t>Working as an NHS Consultant</a:t>
            </a:r>
          </a:p>
          <a:p>
            <a:endParaRPr lang="en-GB" sz="1200" dirty="0"/>
          </a:p>
          <a:p>
            <a:endParaRPr lang="en-GB" sz="100" dirty="0" smtClean="0"/>
          </a:p>
          <a:p>
            <a:pPr algn="ctr"/>
            <a:r>
              <a:rPr lang="en-GB" b="1" u="sng" dirty="0" smtClean="0"/>
              <a:t>02B20</a:t>
            </a:r>
            <a:endParaRPr lang="en-GB" b="1" u="sng" dirty="0"/>
          </a:p>
          <a:p>
            <a:r>
              <a:rPr lang="en-GB" sz="1400" dirty="0" smtClean="0"/>
              <a:t>Hindu </a:t>
            </a:r>
            <a:r>
              <a:rPr lang="en-GB" sz="1400" dirty="0" err="1" smtClean="0"/>
              <a:t>Dhawan</a:t>
            </a:r>
            <a:r>
              <a:rPr lang="en-GB" sz="1400" dirty="0" smtClean="0"/>
              <a:t>, Indian Citizen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11/01/1987 </a:t>
            </a:r>
            <a:r>
              <a:rPr lang="en-GB" sz="1400" dirty="0"/>
              <a:t>Height: 5feet </a:t>
            </a:r>
            <a:r>
              <a:rPr lang="en-GB" sz="1400" dirty="0" smtClean="0"/>
              <a:t>4’’</a:t>
            </a:r>
          </a:p>
          <a:p>
            <a:r>
              <a:rPr lang="en-GB" sz="1400" dirty="0" smtClean="0"/>
              <a:t>Mother Tongue: Punjabi</a:t>
            </a:r>
          </a:p>
          <a:p>
            <a:r>
              <a:rPr lang="en-GB" sz="1400" dirty="0" smtClean="0"/>
              <a:t>Qualification: MA in Business Management</a:t>
            </a:r>
          </a:p>
          <a:p>
            <a:r>
              <a:rPr lang="en-GB" sz="1400" dirty="0" smtClean="0"/>
              <a:t>Hobbies: Listening to music, cinema, reading, walking</a:t>
            </a:r>
          </a:p>
          <a:p>
            <a:r>
              <a:rPr lang="en-GB" sz="1400" dirty="0" smtClean="0"/>
              <a:t>Looking for someone who is caring and understanding and who will be my companions for life.</a:t>
            </a:r>
          </a:p>
          <a:p>
            <a:endParaRPr lang="en-GB" sz="1200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6" y="477831"/>
            <a:ext cx="394972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995" y="4573194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03B20</a:t>
            </a:r>
            <a:endParaRPr lang="en-GB" sz="1400" b="1" u="sng" dirty="0"/>
          </a:p>
          <a:p>
            <a:r>
              <a:rPr lang="en-GB" sz="1400" dirty="0"/>
              <a:t>Hindu </a:t>
            </a:r>
            <a:r>
              <a:rPr lang="en-GB" sz="1400" dirty="0" smtClean="0"/>
              <a:t>Kannada </a:t>
            </a:r>
            <a:r>
              <a:rPr lang="en-GB" sz="1400" dirty="0" err="1" smtClean="0"/>
              <a:t>Veerashiva</a:t>
            </a:r>
            <a:r>
              <a:rPr lang="en-GB" sz="1400" dirty="0" smtClean="0"/>
              <a:t>, Indian Citizen based in UK on Tier 4 Visas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14/1/1991 </a:t>
            </a:r>
            <a:r>
              <a:rPr lang="en-GB" sz="1400" dirty="0"/>
              <a:t>Height: </a:t>
            </a:r>
            <a:r>
              <a:rPr lang="en-GB" sz="1400" dirty="0" smtClean="0"/>
              <a:t>6feet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Kannada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BE – Civil, MS (UK) in Civil Engineering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Billiards, horse riding, gardening, landscaping, football</a:t>
            </a:r>
            <a:endParaRPr lang="en-GB" sz="1400" dirty="0"/>
          </a:p>
          <a:p>
            <a:r>
              <a:rPr lang="en-GB" sz="1400" dirty="0"/>
              <a:t>Looking for someone who is </a:t>
            </a:r>
            <a:r>
              <a:rPr lang="en-GB" sz="1400" dirty="0" smtClean="0"/>
              <a:t>good looking and qualified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591" t="20300" r="13239" b="26967"/>
          <a:stretch/>
        </p:blipFill>
        <p:spPr>
          <a:xfrm>
            <a:off x="6483178" y="4573194"/>
            <a:ext cx="2166551" cy="208578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421919" y="5352103"/>
            <a:ext cx="66494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2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4638" y="165951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04B20</a:t>
            </a:r>
          </a:p>
          <a:p>
            <a:r>
              <a:rPr lang="en-GB" sz="1400" dirty="0" smtClean="0"/>
              <a:t>Hindu Khatri, British Citizen</a:t>
            </a:r>
          </a:p>
          <a:p>
            <a:r>
              <a:rPr lang="en-GB" sz="1400" dirty="0" smtClean="0"/>
              <a:t>D.O.B</a:t>
            </a:r>
            <a:r>
              <a:rPr lang="en-GB" sz="1400" dirty="0"/>
              <a:t>.: </a:t>
            </a:r>
            <a:r>
              <a:rPr lang="en-GB" sz="1400" dirty="0" smtClean="0"/>
              <a:t>28/6/1986 </a:t>
            </a:r>
            <a:r>
              <a:rPr lang="en-GB" sz="1400" dirty="0"/>
              <a:t>Height: </a:t>
            </a:r>
            <a:r>
              <a:rPr lang="en-GB" sz="1400" dirty="0" smtClean="0"/>
              <a:t>5feet6’’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English</a:t>
            </a:r>
            <a:endParaRPr lang="en-GB" sz="1400" dirty="0"/>
          </a:p>
          <a:p>
            <a:r>
              <a:rPr lang="en-GB" sz="1400" dirty="0"/>
              <a:t>Qualification: BE – </a:t>
            </a:r>
            <a:r>
              <a:rPr lang="en-GB" sz="1400" dirty="0" smtClean="0"/>
              <a:t>Electronic Engineering</a:t>
            </a:r>
          </a:p>
          <a:p>
            <a:r>
              <a:rPr lang="en-GB" sz="1400" dirty="0" smtClean="0"/>
              <a:t>Currently self employed as a Software Designer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Family, exercise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" y="700217"/>
            <a:ext cx="3188335" cy="21234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63979" y="2219763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05B20</a:t>
            </a:r>
            <a:endParaRPr lang="en-GB" b="1" u="sng" dirty="0"/>
          </a:p>
          <a:p>
            <a:r>
              <a:rPr lang="en-GB" sz="1400" dirty="0" smtClean="0"/>
              <a:t>Hindu Brahmin, Based in Switzerland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12/7/1978 </a:t>
            </a:r>
            <a:r>
              <a:rPr lang="en-GB" sz="1400" dirty="0"/>
              <a:t>Height: </a:t>
            </a:r>
            <a:r>
              <a:rPr lang="en-GB" sz="1400" dirty="0" smtClean="0"/>
              <a:t>5feet10’’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Tamil </a:t>
            </a:r>
          </a:p>
          <a:p>
            <a:r>
              <a:rPr lang="en-GB" sz="1400" dirty="0" smtClean="0"/>
              <a:t>Qualification</a:t>
            </a:r>
            <a:r>
              <a:rPr lang="en-GB" sz="1400" dirty="0"/>
              <a:t>: </a:t>
            </a:r>
            <a:r>
              <a:rPr lang="en-GB" sz="1400" dirty="0" smtClean="0"/>
              <a:t>M Sc. Business Admin</a:t>
            </a:r>
            <a:endParaRPr lang="en-GB" sz="1400" dirty="0"/>
          </a:p>
          <a:p>
            <a:r>
              <a:rPr lang="en-GB" sz="1400" dirty="0"/>
              <a:t>Currently </a:t>
            </a:r>
            <a:r>
              <a:rPr lang="en-GB" sz="1400" dirty="0" smtClean="0"/>
              <a:t>working as a CEO in WDS, Switzerland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Fitness/ Motor Boat driving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6249" y="402795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06B20</a:t>
            </a:r>
            <a:endParaRPr lang="en-GB" b="1" u="sng" dirty="0"/>
          </a:p>
          <a:p>
            <a:r>
              <a:rPr lang="en-GB" sz="1400" dirty="0"/>
              <a:t>Hindu </a:t>
            </a:r>
            <a:r>
              <a:rPr lang="en-GB" sz="1400" dirty="0" smtClean="0"/>
              <a:t>Brahmin, </a:t>
            </a:r>
            <a:r>
              <a:rPr lang="en-GB" sz="1400" dirty="0"/>
              <a:t>British 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13/11/1992 </a:t>
            </a:r>
            <a:r>
              <a:rPr lang="en-GB" sz="1400" dirty="0"/>
              <a:t>Height: </a:t>
            </a:r>
            <a:r>
              <a:rPr lang="en-GB" sz="1400" dirty="0" smtClean="0"/>
              <a:t>5feet10’’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Punjabi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M Sc. Engineering Business</a:t>
            </a:r>
            <a:endParaRPr lang="en-GB" sz="1400" dirty="0"/>
          </a:p>
          <a:p>
            <a:r>
              <a:rPr lang="en-GB" sz="1400" dirty="0"/>
              <a:t>Currently </a:t>
            </a:r>
            <a:r>
              <a:rPr lang="en-GB" sz="1400" dirty="0" smtClean="0"/>
              <a:t>working as Europe Customer Manager – Rolls Royce </a:t>
            </a:r>
          </a:p>
          <a:p>
            <a:r>
              <a:rPr lang="en-GB" sz="1400" dirty="0" smtClean="0"/>
              <a:t>Hobbies</a:t>
            </a:r>
            <a:r>
              <a:rPr lang="en-GB" sz="1400" dirty="0"/>
              <a:t>: </a:t>
            </a:r>
            <a:r>
              <a:rPr lang="en-GB" sz="1400" dirty="0" smtClean="0"/>
              <a:t>Playing sports, gym, Punjabi music, travelling, cooking, watching films, shopping, dining at nice places</a:t>
            </a:r>
          </a:p>
          <a:p>
            <a:r>
              <a:rPr lang="en-GB" sz="1400" dirty="0" smtClean="0"/>
              <a:t>Looking for someone who is educated, nice natured, modern, well-settled and wanting a serious relationship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9729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562" y="111375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07B20</a:t>
            </a:r>
            <a:endParaRPr lang="en-GB" sz="1600" b="1" u="sng" dirty="0"/>
          </a:p>
          <a:p>
            <a:r>
              <a:rPr lang="en-GB" sz="1400" dirty="0" smtClean="0"/>
              <a:t>Hindu, </a:t>
            </a:r>
            <a:r>
              <a:rPr lang="en-GB" sz="1400" dirty="0"/>
              <a:t>British 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May 1986 </a:t>
            </a:r>
            <a:r>
              <a:rPr lang="en-GB" sz="1400" dirty="0"/>
              <a:t>Height: </a:t>
            </a:r>
            <a:r>
              <a:rPr lang="en-GB" sz="1400" dirty="0" smtClean="0"/>
              <a:t>5feet7’’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Hindi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MRCGP – General Practice</a:t>
            </a:r>
            <a:endParaRPr lang="en-GB" sz="1400" dirty="0"/>
          </a:p>
          <a:p>
            <a:r>
              <a:rPr lang="en-GB" sz="1400" dirty="0"/>
              <a:t>Currently working as </a:t>
            </a:r>
            <a:r>
              <a:rPr lang="en-GB" sz="1400" dirty="0" smtClean="0"/>
              <a:t>a General Practitioner</a:t>
            </a:r>
            <a:endParaRPr lang="en-GB" sz="1400" dirty="0"/>
          </a:p>
          <a:p>
            <a:r>
              <a:rPr lang="en-GB" sz="1400" dirty="0" smtClean="0"/>
              <a:t>Hobbies</a:t>
            </a:r>
            <a:r>
              <a:rPr lang="en-GB" sz="1400" dirty="0"/>
              <a:t>: </a:t>
            </a:r>
            <a:r>
              <a:rPr lang="en-GB" sz="1400" dirty="0" smtClean="0"/>
              <a:t>Watching films, reading, playing tennis, music, sports</a:t>
            </a:r>
            <a:endParaRPr lang="en-GB" sz="1400" dirty="0"/>
          </a:p>
          <a:p>
            <a:r>
              <a:rPr lang="en-GB" sz="1400" dirty="0"/>
              <a:t>Looking for </a:t>
            </a:r>
            <a:r>
              <a:rPr lang="en-GB" sz="1400" dirty="0" smtClean="0"/>
              <a:t>a suitable match preferably doctor, dentist or a post graduate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50" y="1247646"/>
            <a:ext cx="2693070" cy="17921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1450" y="2584110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08B20</a:t>
            </a:r>
            <a:endParaRPr lang="en-GB" sz="1600" b="1" u="sng" dirty="0"/>
          </a:p>
          <a:p>
            <a:r>
              <a:rPr lang="en-GB" sz="1400" dirty="0" smtClean="0"/>
              <a:t>Hindu</a:t>
            </a:r>
            <a:r>
              <a:rPr lang="en-GB" sz="1400" dirty="0"/>
              <a:t> </a:t>
            </a:r>
            <a:r>
              <a:rPr lang="en-GB" sz="1400" dirty="0" smtClean="0"/>
              <a:t>Brahmin, British Citizen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30/9/1993</a:t>
            </a:r>
            <a:endParaRPr lang="en-GB" sz="1400" dirty="0"/>
          </a:p>
          <a:p>
            <a:r>
              <a:rPr lang="en-GB" sz="1400" dirty="0" smtClean="0"/>
              <a:t>Mother </a:t>
            </a:r>
            <a:r>
              <a:rPr lang="en-GB" sz="1400" dirty="0"/>
              <a:t>Tongue: </a:t>
            </a:r>
            <a:r>
              <a:rPr lang="en-GB" sz="1400" dirty="0" smtClean="0"/>
              <a:t>Hindi/ Punjabi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MBCHB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for NHS (Hospital)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Sports, reading, travelling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3624520" y="4317365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09B20</a:t>
            </a:r>
            <a:endParaRPr lang="en-GB" sz="1600" b="1" u="sng" dirty="0"/>
          </a:p>
          <a:p>
            <a:r>
              <a:rPr lang="en-GB" sz="1400" dirty="0" smtClean="0"/>
              <a:t>Hindu, Divorced, Indian Citizen on Residence Permit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20/6/1981, Height: 5feet 9’’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Tamil</a:t>
            </a:r>
            <a:endParaRPr lang="en-GB" sz="1400" dirty="0"/>
          </a:p>
          <a:p>
            <a:r>
              <a:rPr lang="en-GB" sz="1400" dirty="0"/>
              <a:t>Qualification</a:t>
            </a:r>
            <a:r>
              <a:rPr lang="en-GB" sz="1400" dirty="0" smtClean="0"/>
              <a:t>: M Sc. &amp; PGCE (Teacher Training) Specialised in Engineering &amp; Physics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in a Secondary School as a Science Teacher</a:t>
            </a:r>
          </a:p>
          <a:p>
            <a:r>
              <a:rPr lang="en-GB" sz="1400" dirty="0" smtClean="0"/>
              <a:t>Hobbies</a:t>
            </a:r>
            <a:r>
              <a:rPr lang="en-GB" sz="1400" dirty="0"/>
              <a:t>: </a:t>
            </a:r>
            <a:r>
              <a:rPr lang="en-GB" sz="1400" dirty="0" smtClean="0"/>
              <a:t>Listening to music, watching films, playing badminton and travelling</a:t>
            </a:r>
          </a:p>
          <a:p>
            <a:r>
              <a:rPr lang="en-GB" sz="1400" dirty="0" smtClean="0"/>
              <a:t>Looking for a Hindu, well educated, family oriented, kind and broad minded individual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3602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6443" y="212859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10B20</a:t>
            </a:r>
            <a:endParaRPr lang="en-GB" sz="1600" b="1" u="sng" dirty="0"/>
          </a:p>
          <a:p>
            <a:r>
              <a:rPr lang="en-GB" sz="1400" dirty="0" smtClean="0"/>
              <a:t>Hindu </a:t>
            </a:r>
            <a:r>
              <a:rPr lang="en-GB" sz="1400" dirty="0" err="1" smtClean="0"/>
              <a:t>Marwadi</a:t>
            </a:r>
            <a:r>
              <a:rPr lang="en-GB" sz="1400" dirty="0" smtClean="0"/>
              <a:t>, Indian </a:t>
            </a:r>
            <a:r>
              <a:rPr lang="en-GB" sz="1400" dirty="0"/>
              <a:t>Citizen </a:t>
            </a:r>
            <a:r>
              <a:rPr lang="en-GB" sz="1400" dirty="0" smtClean="0"/>
              <a:t>based in Germany on Work Permit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19/12/1994, </a:t>
            </a:r>
            <a:r>
              <a:rPr lang="en-GB" sz="1400" dirty="0"/>
              <a:t>Height: 5feet </a:t>
            </a:r>
            <a:r>
              <a:rPr lang="en-GB" sz="1400" dirty="0" smtClean="0"/>
              <a:t>8’’</a:t>
            </a:r>
            <a:endParaRPr lang="en-GB" sz="1400" dirty="0"/>
          </a:p>
          <a:p>
            <a:r>
              <a:rPr lang="en-GB" sz="1400" dirty="0"/>
              <a:t>Mother Tongue</a:t>
            </a:r>
            <a:r>
              <a:rPr lang="en-GB" sz="1400" dirty="0" smtClean="0"/>
              <a:t>: Hindi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 M Sc. In Investment Banking &amp; Capital Markets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as an Associate DC Placement Advisors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Movies, comedy, meeting new people, travelling, running, cycling</a:t>
            </a:r>
            <a:endParaRPr lang="en-GB" sz="1400" dirty="0"/>
          </a:p>
          <a:p>
            <a:r>
              <a:rPr lang="en-GB" sz="1400" dirty="0"/>
              <a:t>Looking for a </a:t>
            </a:r>
            <a:r>
              <a:rPr lang="en-GB" sz="1400" dirty="0" smtClean="0"/>
              <a:t>partner who would like travelling, explore hidden places around the world, honest and adaptable. Would like a spontaneous and an open-minded partner.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70" y="396416"/>
            <a:ext cx="2866767" cy="1910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751" y="283483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11B20</a:t>
            </a:r>
            <a:endParaRPr lang="en-GB" sz="1600" b="1" u="sng" dirty="0"/>
          </a:p>
          <a:p>
            <a:r>
              <a:rPr lang="en-GB" sz="1400" b="1" dirty="0" smtClean="0"/>
              <a:t>No Longer Available</a:t>
            </a:r>
            <a:endParaRPr lang="en-GB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4366055" y="3572388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/>
              <a:t>12B20</a:t>
            </a:r>
          </a:p>
          <a:p>
            <a:r>
              <a:rPr lang="en-GB" sz="1400" dirty="0"/>
              <a:t>Hindu </a:t>
            </a:r>
            <a:r>
              <a:rPr lang="en-GB" sz="1400" dirty="0" err="1"/>
              <a:t>Gharwali</a:t>
            </a:r>
            <a:r>
              <a:rPr lang="en-GB" sz="1400" dirty="0"/>
              <a:t> Brahmin, Indian Citizen based in Mumbai</a:t>
            </a:r>
          </a:p>
          <a:p>
            <a:r>
              <a:rPr lang="en-GB" sz="1400" dirty="0"/>
              <a:t>D.O.B.: 3/9/1987, Height: 5feet 7’’</a:t>
            </a:r>
          </a:p>
          <a:p>
            <a:r>
              <a:rPr lang="en-GB" sz="1400" dirty="0"/>
              <a:t>Mother Tongue: Hindi</a:t>
            </a:r>
          </a:p>
          <a:p>
            <a:r>
              <a:rPr lang="en-GB" sz="1400" dirty="0"/>
              <a:t>Qualification:  MBA – Consulting in Durham UK</a:t>
            </a:r>
          </a:p>
          <a:p>
            <a:r>
              <a:rPr lang="en-GB" sz="1400" dirty="0"/>
              <a:t>Currently working in a Consumer Electronics Company</a:t>
            </a:r>
          </a:p>
          <a:p>
            <a:r>
              <a:rPr lang="en-GB" sz="1400" dirty="0"/>
              <a:t>Hobbies: Travelling, reading, biking, listening to music, watching movies, eat and work</a:t>
            </a:r>
          </a:p>
          <a:p>
            <a:r>
              <a:rPr lang="en-GB" sz="1400" dirty="0"/>
              <a:t>Looking for someone who is mature, well read, travelled, career oriented, likes to eat and travel and a bit accommodating with new people.</a:t>
            </a:r>
          </a:p>
        </p:txBody>
      </p:sp>
    </p:spTree>
    <p:extLst>
      <p:ext uri="{BB962C8B-B14F-4D97-AF65-F5344CB8AC3E}">
        <p14:creationId xmlns:p14="http://schemas.microsoft.com/office/powerpoint/2010/main" val="202279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49" y="1214236"/>
            <a:ext cx="3348167" cy="2830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6736" y="48470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13B20</a:t>
            </a:r>
            <a:endParaRPr lang="en-GB" sz="1600" b="1" u="sng" dirty="0"/>
          </a:p>
          <a:p>
            <a:r>
              <a:rPr lang="en-GB" sz="1400" dirty="0" smtClean="0"/>
              <a:t>Hindu Khatri/ Brahmin,  British Citizen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24/6/1978, </a:t>
            </a:r>
            <a:r>
              <a:rPr lang="en-GB" sz="1400" dirty="0"/>
              <a:t>Height: </a:t>
            </a:r>
            <a:r>
              <a:rPr lang="en-GB" sz="1400" dirty="0" smtClean="0"/>
              <a:t>6 feet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English</a:t>
            </a:r>
            <a:endParaRPr lang="en-GB" sz="1400" dirty="0"/>
          </a:p>
          <a:p>
            <a:r>
              <a:rPr lang="en-GB" sz="1400" dirty="0"/>
              <a:t>Qualification:  </a:t>
            </a:r>
            <a:r>
              <a:rPr lang="en-GB" sz="1400" dirty="0" smtClean="0"/>
              <a:t>PhD – Engineering &amp; Chemistry</a:t>
            </a:r>
            <a:endParaRPr lang="en-GB" sz="1400" dirty="0"/>
          </a:p>
          <a:p>
            <a:r>
              <a:rPr lang="en-GB" sz="1400" dirty="0"/>
              <a:t>Currently working in </a:t>
            </a:r>
            <a:r>
              <a:rPr lang="en-GB" sz="1400" dirty="0" smtClean="0"/>
              <a:t>University Professor in Chemical Engineering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Reading, travelling, playing sports, walking, cycling, learning about different cultures, cooking, gardening, DIY</a:t>
            </a:r>
            <a:endParaRPr lang="en-GB" sz="1400" dirty="0"/>
          </a:p>
          <a:p>
            <a:r>
              <a:rPr lang="en-GB" sz="1400" dirty="0"/>
              <a:t>Looking </a:t>
            </a:r>
            <a:r>
              <a:rPr lang="en-GB" sz="1400" dirty="0" smtClean="0"/>
              <a:t>for a caring, kind-hearted and family-oriented person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387179" y="280001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14B20</a:t>
            </a:r>
            <a:endParaRPr lang="en-GB" sz="1400" b="1" u="sng" dirty="0"/>
          </a:p>
          <a:p>
            <a:r>
              <a:rPr lang="en-GB" sz="1400" dirty="0"/>
              <a:t>Hindu </a:t>
            </a:r>
            <a:r>
              <a:rPr lang="en-GB" sz="1400" dirty="0" err="1" smtClean="0"/>
              <a:t>Niyogi</a:t>
            </a:r>
            <a:r>
              <a:rPr lang="en-GB" sz="1400" dirty="0" smtClean="0"/>
              <a:t>/ </a:t>
            </a:r>
            <a:r>
              <a:rPr lang="en-GB" sz="1400" dirty="0"/>
              <a:t>Brahmin,  British 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28/04/1995, </a:t>
            </a:r>
            <a:r>
              <a:rPr lang="en-GB" sz="1400" dirty="0"/>
              <a:t>Height: </a:t>
            </a:r>
            <a:r>
              <a:rPr lang="en-GB" sz="1400" dirty="0" smtClean="0"/>
              <a:t>5feet 11’’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Telugu</a:t>
            </a:r>
            <a:endParaRPr lang="en-GB" sz="1400" dirty="0"/>
          </a:p>
          <a:p>
            <a:r>
              <a:rPr lang="en-GB" sz="1400" dirty="0"/>
              <a:t>Qualification:  </a:t>
            </a:r>
            <a:r>
              <a:rPr lang="en-GB" sz="1400" dirty="0" smtClean="0"/>
              <a:t>Masters in Engineering – Aeronautical </a:t>
            </a:r>
          </a:p>
          <a:p>
            <a:r>
              <a:rPr lang="en-GB" sz="1400" dirty="0" smtClean="0"/>
              <a:t>Currently </a:t>
            </a:r>
            <a:r>
              <a:rPr lang="en-GB" sz="1400" dirty="0"/>
              <a:t>working in </a:t>
            </a:r>
            <a:r>
              <a:rPr lang="en-GB" sz="1400" dirty="0" smtClean="0"/>
              <a:t>Leonardo Helicopters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Play Carnatic Violin, Biking, physical fitness</a:t>
            </a:r>
          </a:p>
          <a:p>
            <a:r>
              <a:rPr lang="en-GB" sz="1400" dirty="0" smtClean="0"/>
              <a:t>Looking for </a:t>
            </a:r>
            <a:r>
              <a:rPr lang="en-GB" sz="1400" dirty="0"/>
              <a:t>a </a:t>
            </a:r>
            <a:r>
              <a:rPr lang="en-GB" sz="1400" dirty="0" smtClean="0"/>
              <a:t>vegetarian, professional, working in the UK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4053017" y="4518618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15B20</a:t>
            </a:r>
            <a:endParaRPr lang="en-GB" sz="1400" b="1" u="sng" dirty="0"/>
          </a:p>
          <a:p>
            <a:r>
              <a:rPr lang="en-GB" sz="1400" dirty="0"/>
              <a:t>Hindu </a:t>
            </a:r>
            <a:r>
              <a:rPr lang="en-GB" sz="1400" dirty="0" smtClean="0"/>
              <a:t>Punjabi/ Brahmin</a:t>
            </a:r>
          </a:p>
          <a:p>
            <a:r>
              <a:rPr lang="en-GB" sz="1400" dirty="0" smtClean="0"/>
              <a:t>D.O.B</a:t>
            </a:r>
            <a:r>
              <a:rPr lang="en-GB" sz="1400" dirty="0"/>
              <a:t>.: </a:t>
            </a:r>
            <a:r>
              <a:rPr lang="en-GB" sz="1400" dirty="0" smtClean="0"/>
              <a:t>15/7/1986, </a:t>
            </a:r>
            <a:r>
              <a:rPr lang="en-GB" sz="1400" dirty="0"/>
              <a:t>Height: </a:t>
            </a:r>
            <a:r>
              <a:rPr lang="en-GB" sz="1400" dirty="0" smtClean="0"/>
              <a:t>5 feet 8’’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English/ Punjabi</a:t>
            </a:r>
            <a:endParaRPr lang="en-GB" sz="1400" dirty="0"/>
          </a:p>
          <a:p>
            <a:r>
              <a:rPr lang="en-GB" sz="1400" dirty="0"/>
              <a:t>Qualification:  </a:t>
            </a:r>
            <a:r>
              <a:rPr lang="en-GB" sz="1400" dirty="0" smtClean="0"/>
              <a:t>Degree – Business Management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as a Senior Finance Manager in Bank</a:t>
            </a:r>
            <a:endParaRPr lang="en-GB" sz="1400" dirty="0"/>
          </a:p>
          <a:p>
            <a:r>
              <a:rPr lang="en-GB" sz="1400" dirty="0" smtClean="0"/>
              <a:t>Hobbies</a:t>
            </a:r>
            <a:r>
              <a:rPr lang="en-GB" sz="1400" dirty="0"/>
              <a:t>: </a:t>
            </a:r>
            <a:r>
              <a:rPr lang="en-GB" sz="1400" dirty="0" smtClean="0"/>
              <a:t>Gym, eating out, socialising, films family, cars</a:t>
            </a:r>
            <a:endParaRPr lang="en-GB" sz="1400" dirty="0"/>
          </a:p>
          <a:p>
            <a:r>
              <a:rPr lang="en-GB" sz="1400" dirty="0"/>
              <a:t>Looking for </a:t>
            </a:r>
            <a:r>
              <a:rPr lang="en-GB" sz="1400" dirty="0" smtClean="0"/>
              <a:t>family oriented person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9955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8800" y="15817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16B20</a:t>
            </a:r>
          </a:p>
          <a:p>
            <a:r>
              <a:rPr lang="en-GB" sz="1400" dirty="0" smtClean="0"/>
              <a:t>Kannada Brahmin, British Citizen currently based in Dubai</a:t>
            </a:r>
          </a:p>
          <a:p>
            <a:r>
              <a:rPr lang="en-GB" sz="1400" dirty="0" smtClean="0"/>
              <a:t>D.O.B.: 18/10/1993, Height: 6 feet </a:t>
            </a:r>
          </a:p>
          <a:p>
            <a:r>
              <a:rPr lang="en-GB" sz="1400" dirty="0" smtClean="0"/>
              <a:t>Mother Tongue: Kannada</a:t>
            </a:r>
          </a:p>
          <a:p>
            <a:r>
              <a:rPr lang="en-GB" sz="1400" dirty="0" smtClean="0"/>
              <a:t>Qualification:  BE - Hons – Electrical/ Electronics</a:t>
            </a:r>
          </a:p>
          <a:p>
            <a:r>
              <a:rPr lang="en-GB" sz="1400" dirty="0" smtClean="0"/>
              <a:t>Currently working as an Engineer</a:t>
            </a:r>
          </a:p>
          <a:p>
            <a:r>
              <a:rPr lang="en-GB" sz="1400" dirty="0" smtClean="0"/>
              <a:t>Hobbies: Sports, Keep-fit, Music, Travel</a:t>
            </a:r>
          </a:p>
          <a:p>
            <a:r>
              <a:rPr lang="en-GB" sz="1400" dirty="0" smtClean="0"/>
              <a:t>Looking for a partner from professional background, height above 5feet 4’’, good looking from a decent family background with interest in similar hobbies. 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348736"/>
            <a:ext cx="2628900" cy="1743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52534" y="228725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17B20</a:t>
            </a:r>
            <a:endParaRPr lang="en-GB" sz="1600" b="1" u="sng" dirty="0"/>
          </a:p>
          <a:p>
            <a:r>
              <a:rPr lang="en-GB" sz="1400" dirty="0" smtClean="0"/>
              <a:t>Tamil </a:t>
            </a:r>
            <a:r>
              <a:rPr lang="en-GB" sz="1400" dirty="0" err="1" smtClean="0"/>
              <a:t>Iyer</a:t>
            </a:r>
            <a:r>
              <a:rPr lang="en-GB" sz="1400" dirty="0" smtClean="0"/>
              <a:t>, </a:t>
            </a:r>
            <a:r>
              <a:rPr lang="en-GB" sz="1400" dirty="0"/>
              <a:t>British Citizen </a:t>
            </a:r>
            <a:endParaRPr lang="en-GB" sz="1400" dirty="0" smtClean="0"/>
          </a:p>
          <a:p>
            <a:r>
              <a:rPr lang="en-GB" sz="1400" dirty="0" smtClean="0"/>
              <a:t>D.O.B</a:t>
            </a:r>
            <a:r>
              <a:rPr lang="en-GB" sz="1400" dirty="0"/>
              <a:t>.: </a:t>
            </a:r>
            <a:r>
              <a:rPr lang="en-GB" sz="1400" dirty="0" smtClean="0"/>
              <a:t>13/03/1997, </a:t>
            </a:r>
            <a:r>
              <a:rPr lang="en-GB" sz="1400" dirty="0"/>
              <a:t>Height: </a:t>
            </a:r>
            <a:r>
              <a:rPr lang="en-GB" sz="1400" dirty="0" smtClean="0"/>
              <a:t>5 feet 8’’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Tamil</a:t>
            </a:r>
            <a:endParaRPr lang="en-GB" sz="1400" dirty="0"/>
          </a:p>
          <a:p>
            <a:r>
              <a:rPr lang="en-GB" sz="1400" dirty="0"/>
              <a:t>Qualification:  </a:t>
            </a:r>
            <a:r>
              <a:rPr lang="en-GB" sz="1400" dirty="0" smtClean="0"/>
              <a:t>B Sc. – Hons - Optometry</a:t>
            </a:r>
            <a:endParaRPr lang="en-GB" sz="1400" dirty="0"/>
          </a:p>
          <a:p>
            <a:r>
              <a:rPr lang="en-GB" sz="1400" dirty="0"/>
              <a:t>Currently working as </a:t>
            </a:r>
            <a:r>
              <a:rPr lang="en-GB" sz="1400" dirty="0" smtClean="0"/>
              <a:t>an Optometrist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Photography, Reading, Music, Travelling</a:t>
            </a:r>
            <a:endParaRPr lang="en-GB" sz="1400" dirty="0"/>
          </a:p>
          <a:p>
            <a:r>
              <a:rPr lang="en-GB" sz="1400" dirty="0"/>
              <a:t>Looking for a </a:t>
            </a:r>
            <a:r>
              <a:rPr lang="en-GB" sz="1400" dirty="0" smtClean="0"/>
              <a:t>good looking professional, Hindu Brahmin, preferably South Indian vegetarian girl with good </a:t>
            </a:r>
            <a:r>
              <a:rPr lang="en-GB" sz="1400" smtClean="0"/>
              <a:t>family background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719897" y="460620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18B20</a:t>
            </a:r>
            <a:endParaRPr lang="en-GB" sz="1600" b="1" u="sng" dirty="0"/>
          </a:p>
          <a:p>
            <a:r>
              <a:rPr lang="en-GB" sz="1400" dirty="0" smtClean="0"/>
              <a:t>Hindu Kamma, Indian </a:t>
            </a:r>
            <a:r>
              <a:rPr lang="en-GB" sz="1400" dirty="0"/>
              <a:t>Citizen </a:t>
            </a:r>
            <a:endParaRPr lang="en-GB" sz="1400" dirty="0" smtClean="0"/>
          </a:p>
          <a:p>
            <a:r>
              <a:rPr lang="en-GB" sz="1400" dirty="0" smtClean="0"/>
              <a:t>D.O.B</a:t>
            </a:r>
            <a:r>
              <a:rPr lang="en-GB" sz="1400" dirty="0"/>
              <a:t>.: </a:t>
            </a:r>
            <a:r>
              <a:rPr lang="en-GB" sz="1400" dirty="0" smtClean="0"/>
              <a:t>8/9/1981, </a:t>
            </a:r>
            <a:r>
              <a:rPr lang="en-GB" sz="1400" dirty="0"/>
              <a:t>Height: </a:t>
            </a:r>
            <a:r>
              <a:rPr lang="en-GB" sz="1400" dirty="0" smtClean="0"/>
              <a:t>5 feet 6’’ </a:t>
            </a:r>
            <a:endParaRPr lang="en-GB" sz="1400" dirty="0"/>
          </a:p>
          <a:p>
            <a:r>
              <a:rPr lang="en-GB" sz="1400" dirty="0"/>
              <a:t>Mother </a:t>
            </a:r>
            <a:r>
              <a:rPr lang="en-GB" sz="1400" dirty="0" smtClean="0"/>
              <a:t>Tongue: Telugu</a:t>
            </a:r>
            <a:endParaRPr lang="en-GB" sz="1400" dirty="0"/>
          </a:p>
          <a:p>
            <a:r>
              <a:rPr lang="en-GB" sz="1400" dirty="0"/>
              <a:t>Qualification:  </a:t>
            </a:r>
            <a:r>
              <a:rPr lang="en-GB" sz="1400" dirty="0" smtClean="0"/>
              <a:t>B Tech/ BE – Computer Science</a:t>
            </a:r>
            <a:endParaRPr lang="en-GB" sz="1400" dirty="0"/>
          </a:p>
          <a:p>
            <a:r>
              <a:rPr lang="en-GB" sz="1400" dirty="0" smtClean="0"/>
              <a:t>Looking </a:t>
            </a:r>
            <a:r>
              <a:rPr lang="en-GB" sz="1400" dirty="0"/>
              <a:t>for </a:t>
            </a:r>
            <a:r>
              <a:rPr lang="en-GB" sz="1400" dirty="0" smtClean="0"/>
              <a:t>an understanding girl settled in UK or India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64529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9178" y="46875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19B20</a:t>
            </a:r>
            <a:endParaRPr lang="en-GB" sz="1600" b="1" u="sng" dirty="0"/>
          </a:p>
          <a:p>
            <a:r>
              <a:rPr lang="en-GB" sz="1400" dirty="0" smtClean="0"/>
              <a:t>Hindu </a:t>
            </a:r>
            <a:r>
              <a:rPr lang="en-GB" sz="1400" dirty="0" err="1" smtClean="0"/>
              <a:t>Kamma</a:t>
            </a:r>
            <a:r>
              <a:rPr lang="en-GB" sz="1400" dirty="0"/>
              <a:t>, </a:t>
            </a:r>
            <a:r>
              <a:rPr lang="en-GB" sz="1400" dirty="0" smtClean="0"/>
              <a:t>British </a:t>
            </a:r>
            <a:r>
              <a:rPr lang="en-GB" sz="1400" dirty="0"/>
              <a:t>Citizen 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26/1/1993, </a:t>
            </a:r>
            <a:r>
              <a:rPr lang="en-GB" sz="1400" dirty="0"/>
              <a:t>Height: </a:t>
            </a:r>
            <a:r>
              <a:rPr lang="en-GB" sz="1400" dirty="0" smtClean="0"/>
              <a:t>6 </a:t>
            </a:r>
            <a:r>
              <a:rPr lang="en-GB" sz="1400" dirty="0"/>
              <a:t>feet </a:t>
            </a:r>
            <a:r>
              <a:rPr lang="en-GB" sz="1400" dirty="0" smtClean="0"/>
              <a:t>1’’ </a:t>
            </a:r>
            <a:endParaRPr lang="en-GB" sz="1400" dirty="0"/>
          </a:p>
          <a:p>
            <a:r>
              <a:rPr lang="en-GB" sz="1400" dirty="0"/>
              <a:t>Mother Tongue: Telugu</a:t>
            </a:r>
          </a:p>
          <a:p>
            <a:r>
              <a:rPr lang="en-GB" sz="1400" dirty="0"/>
              <a:t>Qualification:  </a:t>
            </a:r>
            <a:r>
              <a:rPr lang="en-GB" sz="1400" dirty="0" smtClean="0"/>
              <a:t>LLB</a:t>
            </a:r>
          </a:p>
          <a:p>
            <a:r>
              <a:rPr lang="en-GB" sz="1400" dirty="0" smtClean="0"/>
              <a:t>Working as a Consultant in Executive Search</a:t>
            </a:r>
          </a:p>
          <a:p>
            <a:r>
              <a:rPr lang="en-GB" sz="1400" dirty="0" smtClean="0"/>
              <a:t>Hobbies: travelling, playing guitar, listening to music, reading books</a:t>
            </a:r>
            <a:endParaRPr lang="en-GB" sz="1400" dirty="0"/>
          </a:p>
          <a:p>
            <a:r>
              <a:rPr lang="en-GB" sz="1400" dirty="0"/>
              <a:t>Looking for </a:t>
            </a:r>
            <a:r>
              <a:rPr lang="en-GB" sz="1400" dirty="0" smtClean="0"/>
              <a:t>a UK based girl, age 23 to 26 years, height 5ft 4’’ and above, working full/ part time, caste no bars.</a:t>
            </a:r>
            <a:endParaRPr lang="en-GB" sz="1400" dirty="0"/>
          </a:p>
        </p:txBody>
      </p:sp>
      <p:pic>
        <p:nvPicPr>
          <p:cNvPr id="4" name="Picture 4" descr="https://tse1.mm.bing.net/th?id=OIP.gWvmHDSBhI55MTT4oeOCKwD6D6&amp;pid=15.1&amp;P=0&amp;w=300&amp;h=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7" y="551937"/>
            <a:ext cx="2597493" cy="25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22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866" y="344116"/>
            <a:ext cx="1742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2019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413" y="1642077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01B19</a:t>
            </a:r>
            <a:endParaRPr lang="en-GB" sz="1600" b="1" u="sng" dirty="0"/>
          </a:p>
          <a:p>
            <a:r>
              <a:rPr lang="en-GB" sz="1100" dirty="0"/>
              <a:t>Hindu </a:t>
            </a:r>
            <a:r>
              <a:rPr lang="en-GB" sz="1100" dirty="0" err="1" smtClean="0"/>
              <a:t>Parihar</a:t>
            </a:r>
            <a:r>
              <a:rPr lang="en-GB" sz="1100" dirty="0" smtClean="0"/>
              <a:t>, UK Citizen</a:t>
            </a:r>
            <a:endParaRPr lang="en-GB" sz="1100" dirty="0"/>
          </a:p>
          <a:p>
            <a:r>
              <a:rPr lang="en-GB" sz="1100" dirty="0"/>
              <a:t>D.O.B.: </a:t>
            </a:r>
            <a:r>
              <a:rPr lang="en-GB" sz="1100" dirty="0" smtClean="0"/>
              <a:t>8/2/1985, </a:t>
            </a:r>
            <a:r>
              <a:rPr lang="en-GB" sz="1100" dirty="0"/>
              <a:t>Height: 5feet 8</a:t>
            </a:r>
            <a:r>
              <a:rPr lang="en-GB" sz="1100" dirty="0" smtClean="0"/>
              <a:t>’’</a:t>
            </a:r>
            <a:endParaRPr lang="en-GB" sz="1100" dirty="0"/>
          </a:p>
          <a:p>
            <a:r>
              <a:rPr lang="en-GB" sz="1100" dirty="0"/>
              <a:t>Mother Tongue: </a:t>
            </a:r>
            <a:r>
              <a:rPr lang="en-GB" sz="1100" dirty="0" smtClean="0"/>
              <a:t>Hindi</a:t>
            </a:r>
            <a:endParaRPr lang="en-GB" sz="1100" dirty="0"/>
          </a:p>
          <a:p>
            <a:r>
              <a:rPr lang="en-GB" sz="1100" dirty="0" smtClean="0"/>
              <a:t>Qualification: B Tech</a:t>
            </a:r>
            <a:endParaRPr lang="en-GB" sz="1100" dirty="0"/>
          </a:p>
          <a:p>
            <a:r>
              <a:rPr lang="en-GB" sz="1100" dirty="0"/>
              <a:t>Hobbies: </a:t>
            </a:r>
            <a:r>
              <a:rPr lang="en-GB" sz="1100" dirty="0" smtClean="0"/>
              <a:t>Various interests like travelling, sports, music</a:t>
            </a:r>
            <a:endParaRPr lang="en-GB" sz="1100" dirty="0"/>
          </a:p>
          <a:p>
            <a:r>
              <a:rPr lang="en-GB" sz="1100" dirty="0"/>
              <a:t>Looking for </a:t>
            </a:r>
            <a:r>
              <a:rPr lang="en-GB" sz="1100" dirty="0" smtClean="0"/>
              <a:t>an Indian girl</a:t>
            </a:r>
            <a:endParaRPr lang="en-GB" sz="1100" dirty="0"/>
          </a:p>
        </p:txBody>
      </p:sp>
      <p:sp>
        <p:nvSpPr>
          <p:cNvPr id="4" name="Rectangle 3"/>
          <p:cNvSpPr/>
          <p:nvPr/>
        </p:nvSpPr>
        <p:spPr>
          <a:xfrm>
            <a:off x="397413" y="3393752"/>
            <a:ext cx="6096000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02B19</a:t>
            </a:r>
            <a:endParaRPr lang="en-GB" sz="1600" b="1" u="sng" dirty="0"/>
          </a:p>
          <a:p>
            <a:r>
              <a:rPr lang="en-GB" sz="1100" dirty="0" smtClean="0"/>
              <a:t>Hindu Gujarati, Indian Citizen based in UK on Tier 4 Student Visas</a:t>
            </a:r>
            <a:endParaRPr lang="en-GB" sz="1100" dirty="0"/>
          </a:p>
          <a:p>
            <a:r>
              <a:rPr lang="en-GB" sz="1100" dirty="0"/>
              <a:t>D.O.B.: </a:t>
            </a:r>
            <a:r>
              <a:rPr lang="en-GB" sz="1100" dirty="0" smtClean="0"/>
              <a:t>17/10/1995, </a:t>
            </a:r>
            <a:r>
              <a:rPr lang="en-GB" sz="1100" dirty="0"/>
              <a:t>Height: 5feet </a:t>
            </a:r>
            <a:r>
              <a:rPr lang="en-GB" sz="1100" dirty="0" smtClean="0"/>
              <a:t>11’’</a:t>
            </a:r>
            <a:endParaRPr lang="en-GB" sz="1100" dirty="0"/>
          </a:p>
          <a:p>
            <a:r>
              <a:rPr lang="en-GB" sz="1100" dirty="0"/>
              <a:t>Qualification</a:t>
            </a:r>
            <a:r>
              <a:rPr lang="en-GB" sz="1100" dirty="0" smtClean="0"/>
              <a:t>: M Sc. Advanced Mechanical Engineering</a:t>
            </a:r>
            <a:endParaRPr lang="en-GB" sz="1100" dirty="0"/>
          </a:p>
          <a:p>
            <a:r>
              <a:rPr lang="en-GB" sz="1100" dirty="0"/>
              <a:t>Hobbies</a:t>
            </a:r>
            <a:r>
              <a:rPr lang="en-GB" sz="1100" dirty="0" smtClean="0"/>
              <a:t>: Travelling, Reading</a:t>
            </a:r>
          </a:p>
          <a:p>
            <a:r>
              <a:rPr lang="en-GB" sz="1100" dirty="0" smtClean="0"/>
              <a:t>Looking for Hindu Girl</a:t>
            </a:r>
            <a:endParaRPr lang="en-GB" sz="1100" dirty="0"/>
          </a:p>
        </p:txBody>
      </p:sp>
      <p:sp>
        <p:nvSpPr>
          <p:cNvPr id="5" name="Rectangle 4"/>
          <p:cNvSpPr/>
          <p:nvPr/>
        </p:nvSpPr>
        <p:spPr>
          <a:xfrm>
            <a:off x="4890653" y="4979513"/>
            <a:ext cx="62114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03B19</a:t>
            </a:r>
            <a:endParaRPr lang="en-GB" sz="1600" b="1" u="sng" dirty="0"/>
          </a:p>
          <a:p>
            <a:r>
              <a:rPr lang="en-GB" sz="1100" dirty="0" smtClean="0"/>
              <a:t>Hindu Punjabi, British Citizen</a:t>
            </a:r>
            <a:endParaRPr lang="en-GB" sz="1100" dirty="0"/>
          </a:p>
          <a:p>
            <a:r>
              <a:rPr lang="en-GB" sz="1100" dirty="0"/>
              <a:t>D.O.B.: </a:t>
            </a:r>
            <a:r>
              <a:rPr lang="en-GB" sz="1100" dirty="0" smtClean="0"/>
              <a:t>14/09/1991, Height: 5feet 6’’</a:t>
            </a:r>
            <a:endParaRPr lang="en-GB" sz="1100" dirty="0"/>
          </a:p>
          <a:p>
            <a:r>
              <a:rPr lang="en-GB" sz="1100" dirty="0"/>
              <a:t>Qualification</a:t>
            </a:r>
            <a:r>
              <a:rPr lang="en-GB" sz="1100" dirty="0" smtClean="0"/>
              <a:t>: </a:t>
            </a:r>
            <a:r>
              <a:rPr lang="en-GB" sz="1100" dirty="0" err="1" smtClean="0"/>
              <a:t>Phd</a:t>
            </a:r>
            <a:r>
              <a:rPr lang="en-GB" sz="1100" dirty="0" smtClean="0"/>
              <a:t> Bio-</a:t>
            </a:r>
            <a:r>
              <a:rPr lang="en-GB" sz="1100" dirty="0" err="1" smtClean="0"/>
              <a:t>infomatics</a:t>
            </a:r>
            <a:endParaRPr lang="en-GB" sz="1100" dirty="0" smtClean="0"/>
          </a:p>
          <a:p>
            <a:r>
              <a:rPr lang="en-GB" sz="1100" dirty="0" smtClean="0"/>
              <a:t>Working in Senior Data Processing</a:t>
            </a:r>
            <a:endParaRPr lang="en-GB" sz="1100" dirty="0"/>
          </a:p>
          <a:p>
            <a:r>
              <a:rPr lang="en-GB" sz="1100" dirty="0"/>
              <a:t>Hobbies</a:t>
            </a:r>
            <a:r>
              <a:rPr lang="en-GB" sz="1100" dirty="0" smtClean="0"/>
              <a:t>: Reading, Gym, Travelling</a:t>
            </a:r>
          </a:p>
          <a:p>
            <a:r>
              <a:rPr lang="en-GB" sz="1100" dirty="0" smtClean="0"/>
              <a:t>Looking for a well educated and settled family girl</a:t>
            </a:r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80" y="1080260"/>
            <a:ext cx="2480732" cy="231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6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2022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10" y="10279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u="sng" dirty="0" smtClean="0"/>
              <a:t>01B22</a:t>
            </a:r>
            <a:endParaRPr lang="en-GB" sz="18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391293" y="1337806"/>
            <a:ext cx="8248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Hindu </a:t>
            </a:r>
            <a:r>
              <a:rPr lang="en-GB" dirty="0" smtClean="0"/>
              <a:t>Pillai, British </a:t>
            </a:r>
            <a:r>
              <a:rPr lang="en-GB" dirty="0"/>
              <a:t>Citizen</a:t>
            </a:r>
          </a:p>
          <a:p>
            <a:r>
              <a:rPr lang="en-GB" dirty="0"/>
              <a:t>D.O.B.: </a:t>
            </a:r>
            <a:r>
              <a:rPr lang="en-GB" dirty="0" smtClean="0"/>
              <a:t>16/08/1978 </a:t>
            </a:r>
            <a:r>
              <a:rPr lang="en-GB" dirty="0"/>
              <a:t>Height: </a:t>
            </a:r>
            <a:r>
              <a:rPr lang="en-GB" dirty="0" smtClean="0"/>
              <a:t>5Feet 4’’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Tamil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err="1" smtClean="0"/>
              <a:t>Msc</a:t>
            </a:r>
            <a:r>
              <a:rPr lang="en-GB" dirty="0" smtClean="0"/>
              <a:t> Physiotherapy (Chemistry)</a:t>
            </a:r>
            <a:endParaRPr lang="en-GB" dirty="0"/>
          </a:p>
          <a:p>
            <a:r>
              <a:rPr lang="en-GB" dirty="0"/>
              <a:t>Hobbies: </a:t>
            </a:r>
            <a:r>
              <a:rPr lang="en-GB" dirty="0" smtClean="0"/>
              <a:t>Travelling (East Asia), Hiking, Food, Cooking, Cycling, Swimming, Football, Computer Gaming, Movies, Writing, Home Improvement, Gardening.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1293" y="3276797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02B22</a:t>
            </a:r>
            <a:endParaRPr lang="en-GB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91293" y="3646129"/>
            <a:ext cx="8248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Hindu </a:t>
            </a:r>
            <a:r>
              <a:rPr lang="en-GB" dirty="0" smtClean="0"/>
              <a:t>Brahmin</a:t>
            </a:r>
            <a:endParaRPr lang="en-GB" dirty="0"/>
          </a:p>
          <a:p>
            <a:r>
              <a:rPr lang="en-GB" dirty="0"/>
              <a:t>D.O.B.: </a:t>
            </a:r>
            <a:r>
              <a:rPr lang="en-GB" dirty="0" smtClean="0"/>
              <a:t>02/04/1991 </a:t>
            </a:r>
            <a:r>
              <a:rPr lang="en-GB" dirty="0"/>
              <a:t>Height: 5Feet 4’’</a:t>
            </a:r>
          </a:p>
          <a:p>
            <a:r>
              <a:rPr lang="en-GB" dirty="0"/>
              <a:t>Mother Tongue: </a:t>
            </a:r>
            <a:r>
              <a:rPr lang="en-GB" dirty="0" smtClean="0"/>
              <a:t>Telugu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MD(Interest Internal Medicine)/PhD(Biotech)</a:t>
            </a:r>
            <a:endParaRPr lang="en-GB" dirty="0"/>
          </a:p>
          <a:p>
            <a:r>
              <a:rPr lang="en-GB" dirty="0"/>
              <a:t>Hobbies: </a:t>
            </a:r>
            <a:r>
              <a:rPr lang="en-GB" dirty="0" smtClean="0"/>
              <a:t>Hiking</a:t>
            </a:r>
            <a:r>
              <a:rPr lang="en-GB" dirty="0"/>
              <a:t>, </a:t>
            </a:r>
            <a:r>
              <a:rPr lang="en-GB" dirty="0" smtClean="0"/>
              <a:t>Skiing</a:t>
            </a:r>
            <a:r>
              <a:rPr lang="en-GB" dirty="0"/>
              <a:t>, </a:t>
            </a:r>
            <a:r>
              <a:rPr lang="en-GB" dirty="0" smtClean="0"/>
              <a:t>Reading, Outdoors, Cooking.</a:t>
            </a:r>
          </a:p>
          <a:p>
            <a:r>
              <a:rPr lang="en-GB" dirty="0" smtClean="0"/>
              <a:t>Looking for good values and culture.</a:t>
            </a:r>
            <a:endParaRPr lang="en-GB" dirty="0"/>
          </a:p>
        </p:txBody>
      </p:sp>
      <p:pic>
        <p:nvPicPr>
          <p:cNvPr id="7" name="Picture 2" descr="https://tse3.mm.bing.net/th?id=OIP.QgGMtGNJ6Pk70b-y_o7qKwHaLH&amp;pid=Api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337806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65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4" y="740022"/>
            <a:ext cx="621145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 </a:t>
            </a:r>
            <a:r>
              <a:rPr lang="en-GB" sz="1600" b="1" u="sng" dirty="0" smtClean="0"/>
              <a:t>04B19</a:t>
            </a:r>
            <a:endParaRPr lang="en-GB" sz="1600" b="1" u="sng" dirty="0"/>
          </a:p>
          <a:p>
            <a:r>
              <a:rPr lang="en-GB" sz="1100" dirty="0" smtClean="0"/>
              <a:t>Hindu Arora, Indian Citizen based in UK on Tier 2 visas</a:t>
            </a:r>
            <a:endParaRPr lang="en-GB" sz="1100" dirty="0"/>
          </a:p>
          <a:p>
            <a:r>
              <a:rPr lang="en-GB" sz="1100" dirty="0"/>
              <a:t>D.O.B.:  </a:t>
            </a:r>
            <a:r>
              <a:rPr lang="en-GB" sz="1100" dirty="0" smtClean="0"/>
              <a:t>21/07/1988 Height: 5feet 10’’</a:t>
            </a:r>
            <a:endParaRPr lang="en-GB" sz="1100" dirty="0"/>
          </a:p>
          <a:p>
            <a:r>
              <a:rPr lang="en-GB" sz="1100" dirty="0"/>
              <a:t>Qualification</a:t>
            </a:r>
            <a:r>
              <a:rPr lang="en-GB" sz="1100" dirty="0" smtClean="0"/>
              <a:t>: MBBS (India), DNA Anaesthesia</a:t>
            </a:r>
          </a:p>
          <a:p>
            <a:r>
              <a:rPr lang="en-GB" sz="1100" dirty="0" smtClean="0"/>
              <a:t>Working as a dual trainee in Intensive care Medical and Anaesthesia</a:t>
            </a:r>
            <a:endParaRPr lang="en-GB" sz="1100" dirty="0"/>
          </a:p>
          <a:p>
            <a:r>
              <a:rPr lang="en-GB" sz="1100" dirty="0"/>
              <a:t>Hobbies</a:t>
            </a:r>
            <a:r>
              <a:rPr lang="en-GB" sz="1100" dirty="0" smtClean="0"/>
              <a:t>: Hiking, Badminton</a:t>
            </a:r>
          </a:p>
          <a:p>
            <a:r>
              <a:rPr lang="en-GB" sz="1100" dirty="0" smtClean="0"/>
              <a:t>Looking for a well educated, Professional, Good looking girl, Settled or willing to settle in UK</a:t>
            </a:r>
            <a:endParaRPr lang="en-GB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57" y="2783178"/>
            <a:ext cx="3537383" cy="208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75199" y="2648237"/>
            <a:ext cx="62114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05B19</a:t>
            </a:r>
            <a:endParaRPr lang="en-GB" sz="1600" b="1" u="sng" dirty="0"/>
          </a:p>
          <a:p>
            <a:r>
              <a:rPr lang="en-GB" sz="1100" dirty="0" smtClean="0"/>
              <a:t>Hindu Punjabi, British Citizen, Divorced </a:t>
            </a:r>
            <a:endParaRPr lang="en-GB" sz="1100" dirty="0"/>
          </a:p>
          <a:p>
            <a:r>
              <a:rPr lang="en-GB" sz="1100" dirty="0"/>
              <a:t>D.O.B.:  </a:t>
            </a:r>
            <a:r>
              <a:rPr lang="en-GB" sz="1100" dirty="0" smtClean="0"/>
              <a:t>05/11/1975 Height: 5feet 9’’ </a:t>
            </a:r>
            <a:endParaRPr lang="en-GB" sz="1100" dirty="0"/>
          </a:p>
          <a:p>
            <a:r>
              <a:rPr lang="en-GB" sz="1100" dirty="0"/>
              <a:t>Qualification</a:t>
            </a:r>
            <a:r>
              <a:rPr lang="en-GB" sz="1100" dirty="0" smtClean="0"/>
              <a:t>: M Com, B Ed PGDCA part qualified ACCA UK</a:t>
            </a:r>
          </a:p>
          <a:p>
            <a:r>
              <a:rPr lang="en-GB" sz="1100" dirty="0" smtClean="0"/>
              <a:t>Working as a Supporting Actor, will discuss the whole situation in person</a:t>
            </a:r>
            <a:endParaRPr lang="en-GB" sz="1100" dirty="0"/>
          </a:p>
          <a:p>
            <a:r>
              <a:rPr lang="en-GB" sz="1100" dirty="0"/>
              <a:t>Hobbies</a:t>
            </a:r>
            <a:r>
              <a:rPr lang="en-GB" sz="1100" dirty="0" smtClean="0"/>
              <a:t>: Acting</a:t>
            </a:r>
          </a:p>
          <a:p>
            <a:r>
              <a:rPr lang="en-GB" sz="1100" dirty="0" smtClean="0"/>
              <a:t>Looking for a suitable general category female, Horoscope aspect must match</a:t>
            </a:r>
            <a:endParaRPr lang="en-GB" sz="1100" dirty="0"/>
          </a:p>
        </p:txBody>
      </p:sp>
      <p:sp>
        <p:nvSpPr>
          <p:cNvPr id="5" name="Rectangle 4"/>
          <p:cNvSpPr/>
          <p:nvPr/>
        </p:nvSpPr>
        <p:spPr>
          <a:xfrm>
            <a:off x="4087090" y="4989655"/>
            <a:ext cx="62114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06B19</a:t>
            </a:r>
            <a:endParaRPr lang="en-GB" sz="1600" b="1" u="sng" dirty="0"/>
          </a:p>
          <a:p>
            <a:r>
              <a:rPr lang="en-GB" sz="1100" dirty="0" smtClean="0"/>
              <a:t>Hindu Punjabi Khatri, Caste No Bars</a:t>
            </a:r>
            <a:endParaRPr lang="en-GB" sz="1100" dirty="0"/>
          </a:p>
          <a:p>
            <a:r>
              <a:rPr lang="en-GB" sz="1100" dirty="0"/>
              <a:t>D.O.B.:  </a:t>
            </a:r>
            <a:r>
              <a:rPr lang="en-GB" sz="1100" dirty="0" smtClean="0"/>
              <a:t>28/03/1977 Height: 6feet </a:t>
            </a:r>
            <a:endParaRPr lang="en-GB" sz="1100" dirty="0"/>
          </a:p>
          <a:p>
            <a:r>
              <a:rPr lang="en-GB" sz="1100" dirty="0"/>
              <a:t>Qualification</a:t>
            </a:r>
            <a:r>
              <a:rPr lang="en-GB" sz="1100" dirty="0" smtClean="0"/>
              <a:t>: Fellowship of Royal College of Surgeons - Neurosurgeon</a:t>
            </a:r>
          </a:p>
          <a:p>
            <a:r>
              <a:rPr lang="en-GB" sz="1100" dirty="0" smtClean="0"/>
              <a:t>Looking for a suitable match between age of 33 to 38 years, preferably 5feet4’’ and above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8926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10" y="387613"/>
            <a:ext cx="6096000" cy="61709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07B19</a:t>
            </a:r>
            <a:endParaRPr lang="en-GB" sz="1600" b="1" u="sng" dirty="0"/>
          </a:p>
          <a:p>
            <a:r>
              <a:rPr lang="en-GB" sz="1100" dirty="0" smtClean="0"/>
              <a:t>Hindu/ Sikh Khatri (Caste No Bar), British Citizen</a:t>
            </a:r>
            <a:endParaRPr lang="en-GB" sz="1100" dirty="0"/>
          </a:p>
          <a:p>
            <a:r>
              <a:rPr lang="en-GB" sz="1100" dirty="0"/>
              <a:t>D.O.B.:  </a:t>
            </a:r>
            <a:r>
              <a:rPr lang="en-GB" sz="1100" dirty="0" smtClean="0"/>
              <a:t>16/05/1990 </a:t>
            </a:r>
            <a:r>
              <a:rPr lang="en-GB" sz="1100" dirty="0"/>
              <a:t>Height: 5feet </a:t>
            </a:r>
            <a:r>
              <a:rPr lang="en-GB" sz="1100" dirty="0" smtClean="0"/>
              <a:t>10’’ </a:t>
            </a:r>
            <a:endParaRPr lang="en-GB" sz="1100" dirty="0"/>
          </a:p>
          <a:p>
            <a:r>
              <a:rPr lang="en-GB" sz="1100" dirty="0"/>
              <a:t>Qualification: M </a:t>
            </a:r>
            <a:r>
              <a:rPr lang="en-GB" sz="1100" dirty="0" smtClean="0"/>
              <a:t>Sc. Specialised in Actuary</a:t>
            </a:r>
            <a:endParaRPr lang="en-GB" sz="1100" dirty="0"/>
          </a:p>
          <a:p>
            <a:r>
              <a:rPr lang="en-GB" sz="1100" dirty="0"/>
              <a:t>Working </a:t>
            </a:r>
            <a:r>
              <a:rPr lang="en-GB" sz="1100" dirty="0" smtClean="0"/>
              <a:t>in Actuary</a:t>
            </a:r>
          </a:p>
          <a:p>
            <a:r>
              <a:rPr lang="en-GB" sz="1100" dirty="0" smtClean="0"/>
              <a:t>Hobbies</a:t>
            </a:r>
            <a:r>
              <a:rPr lang="en-GB" sz="1100" dirty="0"/>
              <a:t>: </a:t>
            </a:r>
            <a:r>
              <a:rPr lang="en-GB" sz="1100" dirty="0" smtClean="0"/>
              <a:t>Gym, Keep fit, travel, chess, board games</a:t>
            </a:r>
            <a:endParaRPr lang="en-GB" sz="1100" dirty="0"/>
          </a:p>
          <a:p>
            <a:r>
              <a:rPr lang="en-GB" sz="1100" dirty="0"/>
              <a:t>Looking for a </a:t>
            </a:r>
            <a:r>
              <a:rPr lang="en-GB" sz="1100" dirty="0" smtClean="0"/>
              <a:t>professional, educated girl, non-vegetarian, British Citizen</a:t>
            </a:r>
          </a:p>
          <a:p>
            <a:endParaRPr lang="en-GB" sz="1100" dirty="0"/>
          </a:p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08B19</a:t>
            </a:r>
            <a:endParaRPr lang="en-GB" sz="1600" b="1" u="sng" dirty="0"/>
          </a:p>
          <a:p>
            <a:r>
              <a:rPr lang="en-GB" sz="1100" dirty="0" smtClean="0"/>
              <a:t>Tamil Hindu, Based in UK with France Citizenship</a:t>
            </a:r>
            <a:endParaRPr lang="en-GB" sz="1100" dirty="0"/>
          </a:p>
          <a:p>
            <a:r>
              <a:rPr lang="en-GB" sz="1100" dirty="0"/>
              <a:t>D.O.B.:  </a:t>
            </a:r>
            <a:r>
              <a:rPr lang="en-GB" sz="1100" dirty="0" smtClean="0"/>
              <a:t>18/09/1988  </a:t>
            </a:r>
            <a:r>
              <a:rPr lang="en-GB" sz="1100" dirty="0"/>
              <a:t>Height: 5feet 8</a:t>
            </a:r>
            <a:r>
              <a:rPr lang="en-GB" sz="1100" dirty="0" smtClean="0"/>
              <a:t>’’ </a:t>
            </a:r>
            <a:endParaRPr lang="en-GB" sz="1100" dirty="0"/>
          </a:p>
          <a:p>
            <a:r>
              <a:rPr lang="en-GB" sz="1100" dirty="0"/>
              <a:t>Qualification: </a:t>
            </a:r>
            <a:r>
              <a:rPr lang="en-GB" sz="1100" dirty="0" smtClean="0"/>
              <a:t>B.E., MBA – Operations &amp; Supply chain management</a:t>
            </a:r>
            <a:endParaRPr lang="en-GB" sz="1100" dirty="0"/>
          </a:p>
          <a:p>
            <a:r>
              <a:rPr lang="en-GB" sz="1100" dirty="0"/>
              <a:t>Working </a:t>
            </a:r>
            <a:r>
              <a:rPr lang="en-GB" sz="1100" dirty="0" smtClean="0"/>
              <a:t>as a planner or Analyst – Managerial Position</a:t>
            </a:r>
            <a:endParaRPr lang="en-GB" sz="1100" dirty="0"/>
          </a:p>
          <a:p>
            <a:r>
              <a:rPr lang="en-GB" sz="1100" dirty="0"/>
              <a:t>Hobbies: </a:t>
            </a:r>
            <a:r>
              <a:rPr lang="en-GB" sz="1100" dirty="0" smtClean="0"/>
              <a:t>Music, Movies</a:t>
            </a:r>
            <a:endParaRPr lang="en-GB" sz="1100" dirty="0"/>
          </a:p>
          <a:p>
            <a:r>
              <a:rPr lang="en-GB" sz="1100" dirty="0"/>
              <a:t>Looking for a </a:t>
            </a:r>
            <a:r>
              <a:rPr lang="en-GB" sz="1100" dirty="0" smtClean="0"/>
              <a:t>Tamil bride, 5 to 5feet 5 inches, educated in same caste</a:t>
            </a:r>
          </a:p>
          <a:p>
            <a:endParaRPr lang="en-GB" sz="1100" dirty="0"/>
          </a:p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09B19</a:t>
            </a:r>
            <a:endParaRPr lang="en-GB" sz="1600" b="1" u="sng" dirty="0"/>
          </a:p>
          <a:p>
            <a:r>
              <a:rPr lang="en-GB" sz="1100" dirty="0" smtClean="0"/>
              <a:t>Hindu Gujarati, British Citizen</a:t>
            </a:r>
            <a:endParaRPr lang="en-GB" sz="1100" dirty="0"/>
          </a:p>
          <a:p>
            <a:r>
              <a:rPr lang="en-GB" sz="1100" dirty="0"/>
              <a:t>D.O.B.:  </a:t>
            </a:r>
            <a:r>
              <a:rPr lang="en-GB" sz="1100" dirty="0" smtClean="0"/>
              <a:t>06/08/1986, Height: 5 feet 9’’</a:t>
            </a:r>
            <a:endParaRPr lang="en-GB" sz="1100" dirty="0"/>
          </a:p>
          <a:p>
            <a:r>
              <a:rPr lang="en-GB" sz="1100" dirty="0"/>
              <a:t>Qualification: </a:t>
            </a:r>
            <a:r>
              <a:rPr lang="en-GB" sz="1100" dirty="0" smtClean="0"/>
              <a:t>A Level – Computer IT</a:t>
            </a:r>
            <a:endParaRPr lang="en-GB" sz="1100" dirty="0"/>
          </a:p>
          <a:p>
            <a:r>
              <a:rPr lang="en-GB" sz="1100" dirty="0"/>
              <a:t>Working </a:t>
            </a:r>
            <a:r>
              <a:rPr lang="en-GB" sz="1100" dirty="0" smtClean="0"/>
              <a:t>in Banking Finance</a:t>
            </a:r>
            <a:endParaRPr lang="en-GB" sz="1100" dirty="0"/>
          </a:p>
          <a:p>
            <a:r>
              <a:rPr lang="en-GB" sz="1100" dirty="0"/>
              <a:t>Hobbies: </a:t>
            </a:r>
            <a:r>
              <a:rPr lang="en-GB" sz="1100" dirty="0" smtClean="0"/>
              <a:t>Gym, meet friends and go cinema</a:t>
            </a:r>
            <a:endParaRPr lang="en-GB" sz="1100" dirty="0"/>
          </a:p>
          <a:p>
            <a:r>
              <a:rPr lang="en-GB" sz="1100" dirty="0"/>
              <a:t>Looking for </a:t>
            </a:r>
            <a:r>
              <a:rPr lang="en-GB" sz="1100" dirty="0" smtClean="0"/>
              <a:t>preferably someone who is based in UK and Gujarati (but do not mind)</a:t>
            </a:r>
            <a:endParaRPr lang="en-GB" sz="1100" dirty="0"/>
          </a:p>
          <a:p>
            <a:endParaRPr lang="en-GB" sz="1600" dirty="0" smtClean="0"/>
          </a:p>
          <a:p>
            <a:pPr algn="ctr"/>
            <a:r>
              <a:rPr lang="en-GB" sz="1600" b="1" u="sng" dirty="0" smtClean="0"/>
              <a:t>10B19</a:t>
            </a:r>
            <a:endParaRPr lang="en-GB" sz="1600" b="1" u="sng" dirty="0"/>
          </a:p>
          <a:p>
            <a:r>
              <a:rPr lang="en-GB" sz="1100" dirty="0" smtClean="0"/>
              <a:t>Hindu Telugu, British Citizen</a:t>
            </a:r>
          </a:p>
          <a:p>
            <a:r>
              <a:rPr lang="en-GB" sz="1100" dirty="0" smtClean="0"/>
              <a:t>D.O.B.: 24/11/1984, Height: 5feet 7’’</a:t>
            </a:r>
          </a:p>
          <a:p>
            <a:r>
              <a:rPr lang="en-GB" sz="1100" dirty="0" smtClean="0"/>
              <a:t>Qualifications: Masters in Physics, Specialised in Computer</a:t>
            </a:r>
          </a:p>
          <a:p>
            <a:r>
              <a:rPr lang="en-GB" sz="1100" dirty="0" smtClean="0"/>
              <a:t>Currently working as a Software &amp; Team Manager</a:t>
            </a:r>
          </a:p>
          <a:p>
            <a:r>
              <a:rPr lang="en-GB" sz="1100" dirty="0" smtClean="0"/>
              <a:t>Hobbies: Playing drums, playing football, Badminton</a:t>
            </a:r>
          </a:p>
          <a:p>
            <a:r>
              <a:rPr lang="en-GB" sz="1100" dirty="0" smtClean="0"/>
              <a:t>Looking for someone with UK Citizenship, able to work around London or closer, would consider any one working in UK</a:t>
            </a:r>
            <a:endParaRPr lang="en-GB" sz="1100" dirty="0"/>
          </a:p>
          <a:p>
            <a:endParaRPr lang="en-GB" dirty="0"/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19" y="3692591"/>
            <a:ext cx="3234459" cy="239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54" y="387613"/>
            <a:ext cx="2425495" cy="19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1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1" y="1880450"/>
            <a:ext cx="3406156" cy="199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81236" y="575108"/>
            <a:ext cx="6096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11B19</a:t>
            </a:r>
            <a:endParaRPr lang="en-GB" b="1" u="sng" dirty="0"/>
          </a:p>
          <a:p>
            <a:r>
              <a:rPr lang="en-GB" sz="1200" dirty="0" smtClean="0"/>
              <a:t>Punjabi, British Citizen, Divorced</a:t>
            </a:r>
            <a:endParaRPr lang="en-GB" sz="1200" dirty="0"/>
          </a:p>
          <a:p>
            <a:r>
              <a:rPr lang="en-GB" sz="1200" dirty="0"/>
              <a:t>D.O.B.: </a:t>
            </a:r>
            <a:r>
              <a:rPr lang="en-GB" sz="1200" dirty="0" smtClean="0"/>
              <a:t>25/10/1963, </a:t>
            </a:r>
            <a:r>
              <a:rPr lang="en-GB" sz="1200" dirty="0"/>
              <a:t>Height: 5feet </a:t>
            </a:r>
            <a:r>
              <a:rPr lang="en-GB" sz="1200" dirty="0" smtClean="0"/>
              <a:t>5’’</a:t>
            </a:r>
            <a:endParaRPr lang="en-GB" sz="1200" dirty="0"/>
          </a:p>
          <a:p>
            <a:r>
              <a:rPr lang="en-GB" sz="1200" dirty="0"/>
              <a:t>Qualifications: </a:t>
            </a:r>
            <a:r>
              <a:rPr lang="en-GB" sz="1200" dirty="0" smtClean="0"/>
              <a:t>C S.E (in English &amp; Maths)</a:t>
            </a:r>
            <a:endParaRPr lang="en-GB" sz="1200" dirty="0"/>
          </a:p>
          <a:p>
            <a:r>
              <a:rPr lang="en-GB" sz="1200" dirty="0"/>
              <a:t>Currently </a:t>
            </a:r>
            <a:r>
              <a:rPr lang="en-GB" sz="1200" dirty="0" smtClean="0"/>
              <a:t>working as a Sales Manager in ASN, Handsworth</a:t>
            </a:r>
            <a:endParaRPr lang="en-GB" sz="1200" dirty="0"/>
          </a:p>
          <a:p>
            <a:r>
              <a:rPr lang="en-GB" sz="1200" dirty="0"/>
              <a:t>Hobbies: </a:t>
            </a:r>
            <a:r>
              <a:rPr lang="en-GB" sz="1200" dirty="0" smtClean="0"/>
              <a:t>Gym, watching sports</a:t>
            </a:r>
            <a:endParaRPr lang="en-GB" sz="1200" dirty="0"/>
          </a:p>
          <a:p>
            <a:r>
              <a:rPr lang="en-GB" sz="1200" dirty="0"/>
              <a:t>Looking for </a:t>
            </a:r>
            <a:r>
              <a:rPr lang="en-GB" sz="1200" dirty="0" smtClean="0"/>
              <a:t>a life partner (Caste no Bars)</a:t>
            </a:r>
          </a:p>
          <a:p>
            <a:endParaRPr lang="en-GB" sz="1200" dirty="0"/>
          </a:p>
          <a:p>
            <a:pPr algn="ctr"/>
            <a:r>
              <a:rPr lang="en-GB" b="1" u="sng" dirty="0" smtClean="0"/>
              <a:t>12B19</a:t>
            </a:r>
            <a:endParaRPr lang="en-GB" b="1" u="sng" dirty="0"/>
          </a:p>
          <a:p>
            <a:r>
              <a:rPr lang="en-GB" sz="1200" dirty="0" smtClean="0"/>
              <a:t>Hindu Telugu, </a:t>
            </a:r>
            <a:r>
              <a:rPr lang="en-GB" sz="1200" dirty="0"/>
              <a:t>British </a:t>
            </a:r>
            <a:r>
              <a:rPr lang="en-GB" sz="1200" dirty="0" smtClean="0"/>
              <a:t>Citizen</a:t>
            </a:r>
            <a:endParaRPr lang="en-GB" sz="1200" dirty="0"/>
          </a:p>
          <a:p>
            <a:r>
              <a:rPr lang="en-GB" sz="1200" dirty="0"/>
              <a:t>D.O.B.: </a:t>
            </a:r>
            <a:r>
              <a:rPr lang="en-GB" sz="1200" dirty="0" smtClean="0"/>
              <a:t>14/2/1993, </a:t>
            </a:r>
            <a:r>
              <a:rPr lang="en-GB" sz="1200" dirty="0"/>
              <a:t>Height: 5feet </a:t>
            </a:r>
            <a:r>
              <a:rPr lang="en-GB" sz="1200" dirty="0" smtClean="0"/>
              <a:t>7’’</a:t>
            </a:r>
            <a:endParaRPr lang="en-GB" sz="1200" dirty="0"/>
          </a:p>
          <a:p>
            <a:r>
              <a:rPr lang="en-GB" sz="1200" dirty="0"/>
              <a:t>Qualifications: </a:t>
            </a:r>
            <a:r>
              <a:rPr lang="en-GB" sz="1200" dirty="0" smtClean="0"/>
              <a:t>M.A. in Social Policy with Social &amp; Political Science</a:t>
            </a:r>
            <a:endParaRPr lang="en-GB" sz="1200" dirty="0"/>
          </a:p>
          <a:p>
            <a:r>
              <a:rPr lang="en-GB" sz="1200" dirty="0"/>
              <a:t>Currently working as </a:t>
            </a:r>
            <a:r>
              <a:rPr lang="en-GB" sz="1200" dirty="0" smtClean="0"/>
              <a:t>a Policy Officer in Scottish </a:t>
            </a:r>
            <a:r>
              <a:rPr lang="en-GB" sz="1200" dirty="0"/>
              <a:t>G</a:t>
            </a:r>
            <a:r>
              <a:rPr lang="en-GB" sz="1200" dirty="0" smtClean="0"/>
              <a:t>overnment</a:t>
            </a:r>
            <a:endParaRPr lang="en-GB" sz="1200" dirty="0"/>
          </a:p>
          <a:p>
            <a:r>
              <a:rPr lang="en-GB" sz="1200" dirty="0"/>
              <a:t>Hobbies: </a:t>
            </a:r>
            <a:r>
              <a:rPr lang="en-GB" sz="1200" dirty="0" smtClean="0"/>
              <a:t>Travelling</a:t>
            </a:r>
          </a:p>
          <a:p>
            <a:endParaRPr lang="en-GB" sz="1200" dirty="0"/>
          </a:p>
          <a:p>
            <a:endParaRPr lang="en-GB" sz="1200" dirty="0" smtClean="0"/>
          </a:p>
          <a:p>
            <a:pPr algn="ctr"/>
            <a:r>
              <a:rPr lang="en-GB" b="1" u="sng" dirty="0" smtClean="0"/>
              <a:t>13B19</a:t>
            </a:r>
            <a:endParaRPr lang="en-GB" b="1" u="sng" dirty="0"/>
          </a:p>
          <a:p>
            <a:r>
              <a:rPr lang="en-GB" sz="1200" dirty="0" smtClean="0"/>
              <a:t>Punjabi, Permanently based in UK</a:t>
            </a:r>
            <a:endParaRPr lang="en-GB" sz="1200" dirty="0"/>
          </a:p>
          <a:p>
            <a:r>
              <a:rPr lang="en-GB" sz="1200" dirty="0"/>
              <a:t>D.O.B.: </a:t>
            </a:r>
            <a:r>
              <a:rPr lang="en-GB" sz="1200" dirty="0" smtClean="0"/>
              <a:t>25/03/1978, </a:t>
            </a:r>
            <a:r>
              <a:rPr lang="en-GB" sz="1200" dirty="0"/>
              <a:t>Height: 5feet </a:t>
            </a:r>
            <a:r>
              <a:rPr lang="en-GB" sz="1200" dirty="0" smtClean="0"/>
              <a:t>6’’</a:t>
            </a:r>
            <a:endParaRPr lang="en-GB" sz="1200" dirty="0"/>
          </a:p>
          <a:p>
            <a:r>
              <a:rPr lang="en-GB" sz="1200" dirty="0"/>
              <a:t>Qualifications: </a:t>
            </a:r>
            <a:r>
              <a:rPr lang="en-GB" sz="1200" dirty="0" smtClean="0"/>
              <a:t>Diploma Airport – Operations – Health &amp; Social Care</a:t>
            </a:r>
            <a:endParaRPr lang="en-GB" sz="1200" dirty="0"/>
          </a:p>
          <a:p>
            <a:r>
              <a:rPr lang="en-GB" sz="1200" dirty="0"/>
              <a:t>Currently working as a </a:t>
            </a:r>
            <a:r>
              <a:rPr lang="en-GB" sz="1200" dirty="0" smtClean="0"/>
              <a:t>Support Force Worker – Voyage Care </a:t>
            </a:r>
            <a:endParaRPr lang="en-GB" sz="1200" dirty="0"/>
          </a:p>
          <a:p>
            <a:r>
              <a:rPr lang="en-GB" sz="1200" dirty="0"/>
              <a:t>Hobbies: </a:t>
            </a:r>
            <a:r>
              <a:rPr lang="en-GB" sz="1200" dirty="0" smtClean="0"/>
              <a:t>Enjoy gym, cooking, movies, like playing pool or snooker, computers</a:t>
            </a:r>
          </a:p>
          <a:p>
            <a:r>
              <a:rPr lang="en-GB" sz="1200" dirty="0" smtClean="0"/>
              <a:t>Looking for a understanding, loving partner who wants to settle down. Someone who can be soul friends with and share a new live with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311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854" y="283274"/>
            <a:ext cx="6096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14B19</a:t>
            </a:r>
            <a:endParaRPr lang="en-GB" b="1" u="sng" dirty="0"/>
          </a:p>
          <a:p>
            <a:r>
              <a:rPr lang="en-GB" sz="1400" dirty="0" smtClean="0"/>
              <a:t>Hindu, Tamil, Indian based in Chennai (Was based in UK on Tier 2 ICT in the past)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14/06/1986, Height: 5feet 7’’</a:t>
            </a:r>
            <a:endParaRPr lang="en-GB" sz="1400" dirty="0"/>
          </a:p>
          <a:p>
            <a:r>
              <a:rPr lang="en-GB" sz="1400" dirty="0"/>
              <a:t>Qualifications: </a:t>
            </a:r>
            <a:r>
              <a:rPr lang="en-GB" sz="1400" dirty="0" smtClean="0"/>
              <a:t>BE in ECE</a:t>
            </a:r>
            <a:endParaRPr lang="en-GB" sz="1400" dirty="0"/>
          </a:p>
          <a:p>
            <a:r>
              <a:rPr lang="en-GB" sz="1400" dirty="0"/>
              <a:t>Currently working as </a:t>
            </a:r>
            <a:r>
              <a:rPr lang="en-GB" sz="1400" dirty="0" smtClean="0"/>
              <a:t>a Software Architect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Film Making, Watching Movies</a:t>
            </a:r>
            <a:endParaRPr lang="en-GB" sz="1400" dirty="0"/>
          </a:p>
          <a:p>
            <a:r>
              <a:rPr lang="en-GB" sz="1400" dirty="0"/>
              <a:t>Looking for </a:t>
            </a:r>
            <a:r>
              <a:rPr lang="en-GB" sz="1400" dirty="0" smtClean="0"/>
              <a:t>a lovable and caring partner</a:t>
            </a:r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  <a:p>
            <a:pPr algn="ctr"/>
            <a:r>
              <a:rPr lang="en-GB" b="1" u="sng" dirty="0" smtClean="0"/>
              <a:t>15B19</a:t>
            </a:r>
            <a:endParaRPr lang="en-GB" b="1" u="sng" dirty="0"/>
          </a:p>
          <a:p>
            <a:r>
              <a:rPr lang="en-GB" sz="1400" dirty="0" smtClean="0"/>
              <a:t>Hindu Telugu, British Citizen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23/1/1985, DOB: 5feet 8’’</a:t>
            </a:r>
            <a:endParaRPr lang="en-GB" sz="1400" dirty="0"/>
          </a:p>
          <a:p>
            <a:r>
              <a:rPr lang="en-GB" sz="1400" dirty="0"/>
              <a:t>Qualifications: </a:t>
            </a:r>
            <a:r>
              <a:rPr lang="en-GB" sz="1400" dirty="0" smtClean="0"/>
              <a:t>Masters in Hospitality Management 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in Education Sector </a:t>
            </a:r>
            <a:endParaRPr lang="en-GB" sz="1400" dirty="0"/>
          </a:p>
          <a:p>
            <a:r>
              <a:rPr lang="en-GB" sz="1400" dirty="0" smtClean="0"/>
              <a:t>Looking </a:t>
            </a:r>
            <a:r>
              <a:rPr lang="en-GB" sz="1400" dirty="0"/>
              <a:t>for a </a:t>
            </a:r>
            <a:r>
              <a:rPr lang="en-GB" sz="1400" dirty="0" smtClean="0"/>
              <a:t>simple and well understanding match from a Telugu family</a:t>
            </a:r>
            <a:endParaRPr lang="en-GB" sz="1400" dirty="0"/>
          </a:p>
          <a:p>
            <a:endParaRPr lang="en-GB" sz="1400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09" y="1359767"/>
            <a:ext cx="4074391" cy="271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7609" y="544166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16B19</a:t>
            </a:r>
            <a:endParaRPr lang="en-GB" b="1" u="sng" dirty="0"/>
          </a:p>
          <a:p>
            <a:r>
              <a:rPr lang="en-GB" sz="1400" b="1" dirty="0" smtClean="0"/>
              <a:t>No longer available</a:t>
            </a:r>
            <a:r>
              <a:rPr lang="en-GB" sz="1400" dirty="0" smtClean="0"/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516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3008" y="493405"/>
            <a:ext cx="685639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 smtClean="0"/>
              <a:t>17B19</a:t>
            </a:r>
            <a:endParaRPr lang="en-GB" sz="2000" b="1" u="sng" dirty="0"/>
          </a:p>
          <a:p>
            <a:r>
              <a:rPr lang="en-GB" sz="1600" dirty="0" smtClean="0"/>
              <a:t>Hindu Punjabi Brahmin, British Citizen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28/03/1990, Height: 5feet 9’’</a:t>
            </a:r>
            <a:endParaRPr lang="en-GB" sz="1600" dirty="0"/>
          </a:p>
          <a:p>
            <a:r>
              <a:rPr lang="en-GB" sz="1600" dirty="0"/>
              <a:t>Qualifications: </a:t>
            </a:r>
            <a:r>
              <a:rPr lang="en-GB" sz="1600" dirty="0" smtClean="0"/>
              <a:t>Bio Engineering, MB ChB</a:t>
            </a:r>
            <a:endParaRPr lang="en-GB" sz="1600" dirty="0"/>
          </a:p>
          <a:p>
            <a:r>
              <a:rPr lang="en-GB" sz="1600" dirty="0"/>
              <a:t>Currently working </a:t>
            </a:r>
            <a:r>
              <a:rPr lang="en-GB" sz="1600" dirty="0" smtClean="0"/>
              <a:t>as a Doctor </a:t>
            </a:r>
            <a:endParaRPr lang="en-GB" sz="1600" dirty="0"/>
          </a:p>
          <a:p>
            <a:r>
              <a:rPr lang="en-GB" sz="1600" dirty="0"/>
              <a:t>Hobbies: Travelling, </a:t>
            </a:r>
            <a:r>
              <a:rPr lang="en-GB" sz="1600" dirty="0" smtClean="0"/>
              <a:t>listening to music, meeting people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friendly, warm and pleasant partner with good sense of humour.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34" y="176214"/>
            <a:ext cx="1946275" cy="266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672" y="2838385"/>
            <a:ext cx="705852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 smtClean="0"/>
              <a:t>18B19</a:t>
            </a:r>
            <a:endParaRPr lang="en-GB" sz="2000" b="1" u="sng" dirty="0"/>
          </a:p>
          <a:p>
            <a:r>
              <a:rPr lang="en-GB" sz="1600" dirty="0"/>
              <a:t>Hindu </a:t>
            </a:r>
            <a:r>
              <a:rPr lang="en-GB" sz="1600" dirty="0" smtClean="0"/>
              <a:t>Punjabi,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13/08/1988, </a:t>
            </a:r>
            <a:r>
              <a:rPr lang="en-GB" sz="1600" dirty="0"/>
              <a:t>Height: </a:t>
            </a:r>
            <a:r>
              <a:rPr lang="en-GB" sz="1600" dirty="0" smtClean="0"/>
              <a:t>6feet 1’’</a:t>
            </a:r>
            <a:endParaRPr lang="en-GB" sz="1600" dirty="0"/>
          </a:p>
          <a:p>
            <a:r>
              <a:rPr lang="en-GB" sz="1600" dirty="0"/>
              <a:t>Qualifications: </a:t>
            </a:r>
            <a:r>
              <a:rPr lang="en-GB" sz="1600" dirty="0" smtClean="0"/>
              <a:t>MENG – Engineering, Economics &amp; Management – Oxford University</a:t>
            </a:r>
            <a:endParaRPr lang="en-GB" sz="1600" dirty="0"/>
          </a:p>
          <a:p>
            <a:r>
              <a:rPr lang="en-GB" sz="1600" dirty="0" smtClean="0"/>
              <a:t>Founder of own successful finance technology company 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Tennis, squash, gym, snooker, comedy, walking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tall, good-looking, down to earth, well educated girl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5444690" y="49017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u="sng" dirty="0" smtClean="0"/>
              <a:t>19B19</a:t>
            </a:r>
            <a:endParaRPr lang="en-GB" sz="2000" b="1" u="sng" dirty="0"/>
          </a:p>
          <a:p>
            <a:r>
              <a:rPr lang="en-GB" sz="1600" b="1" dirty="0" smtClean="0"/>
              <a:t>No longer available</a:t>
            </a:r>
            <a:endParaRPr lang="en-GB" sz="1600" b="1" dirty="0"/>
          </a:p>
        </p:txBody>
      </p:sp>
      <p:pic>
        <p:nvPicPr>
          <p:cNvPr id="6" name="Picture 6" descr="http://jatvivaah.com/yahoo_site_admin/assets/images/logo2q.13118422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7" y="4901751"/>
            <a:ext cx="4119863" cy="160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10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175" y="299873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u="sng" dirty="0" smtClean="0"/>
              <a:t>20B19</a:t>
            </a:r>
          </a:p>
          <a:p>
            <a:r>
              <a:rPr lang="en-GB" sz="1600" dirty="0" smtClean="0"/>
              <a:t>Hindu Tamil, Indian Citizen based in UK on Tier 2 ICT</a:t>
            </a:r>
          </a:p>
          <a:p>
            <a:r>
              <a:rPr lang="en-GB" sz="1600" dirty="0" smtClean="0"/>
              <a:t>D.O.B.: 17/7/1987, Height: 5feet 3’’</a:t>
            </a:r>
          </a:p>
          <a:p>
            <a:r>
              <a:rPr lang="en-GB" sz="1600" dirty="0" smtClean="0"/>
              <a:t>Qualifications: Bachelor on Engineering -ECE</a:t>
            </a:r>
          </a:p>
          <a:p>
            <a:r>
              <a:rPr lang="en-GB" sz="1600" dirty="0" smtClean="0"/>
              <a:t>Currently working as a Technical Lead in Wipro Limited</a:t>
            </a:r>
          </a:p>
          <a:p>
            <a:r>
              <a:rPr lang="en-GB" sz="1600" dirty="0" smtClean="0"/>
              <a:t>Hobbies: Reading books, swimming, weight lifting, surfing</a:t>
            </a:r>
          </a:p>
          <a:p>
            <a:r>
              <a:rPr lang="en-GB" sz="1600" dirty="0" smtClean="0"/>
              <a:t>Looking for an educated homely girl with good characters who valves Indian cultures, family and relationships</a:t>
            </a:r>
            <a:endParaRPr lang="en-GB" sz="1600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04" y="1993337"/>
            <a:ext cx="4417996" cy="246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802" y="2873564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u="sng" dirty="0" smtClean="0"/>
              <a:t>21B19</a:t>
            </a:r>
            <a:endParaRPr lang="en-GB" sz="2000" b="1" u="sng" dirty="0"/>
          </a:p>
          <a:p>
            <a:r>
              <a:rPr lang="en-GB" sz="1600" dirty="0" smtClean="0"/>
              <a:t>Hindu Punjabi, British Citizen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03/9/1988, Height: 6feet 1’’</a:t>
            </a:r>
            <a:endParaRPr lang="en-GB" sz="1600" dirty="0"/>
          </a:p>
          <a:p>
            <a:r>
              <a:rPr lang="en-GB" sz="1600" dirty="0"/>
              <a:t>Qualifications: </a:t>
            </a:r>
            <a:r>
              <a:rPr lang="en-GB" sz="1600" dirty="0" smtClean="0"/>
              <a:t>B Sc. M. Sc. Audiology</a:t>
            </a:r>
          </a:p>
          <a:p>
            <a:r>
              <a:rPr lang="en-GB" sz="1600" dirty="0" smtClean="0"/>
              <a:t>Currently working as an audiologist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Meeting friends, reading, exploring new places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down to earth, like minded person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4482164" y="459648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u="sng" dirty="0" smtClean="0"/>
              <a:t>22B19</a:t>
            </a:r>
            <a:endParaRPr lang="en-GB" sz="2000" b="1" u="sng" dirty="0"/>
          </a:p>
          <a:p>
            <a:r>
              <a:rPr lang="en-GB" sz="1600" dirty="0" smtClean="0"/>
              <a:t>Hindu </a:t>
            </a:r>
            <a:r>
              <a:rPr lang="en-GB" sz="1600" dirty="0" err="1" smtClean="0"/>
              <a:t>Baniya</a:t>
            </a:r>
            <a:r>
              <a:rPr lang="en-GB" sz="1600" dirty="0" smtClean="0"/>
              <a:t>, Indian Citizen on Tourist Visas</a:t>
            </a:r>
          </a:p>
          <a:p>
            <a:r>
              <a:rPr lang="en-GB" sz="1600" dirty="0" smtClean="0"/>
              <a:t>D.O.B: 12/7/1983, Height: 5feet 8’’</a:t>
            </a:r>
          </a:p>
          <a:p>
            <a:r>
              <a:rPr lang="en-GB" sz="1600" dirty="0" smtClean="0"/>
              <a:t>Qualifications: MBA (University of Greenwich)</a:t>
            </a:r>
          </a:p>
          <a:p>
            <a:r>
              <a:rPr lang="en-GB" sz="1600" dirty="0" smtClean="0"/>
              <a:t>Currently self employed</a:t>
            </a:r>
          </a:p>
          <a:p>
            <a:r>
              <a:rPr lang="en-GB" sz="1600" dirty="0" smtClean="0"/>
              <a:t>Looking for a well-educated, homely professional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94962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9305" y="84525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23B19</a:t>
            </a:r>
            <a:endParaRPr lang="en-GB" sz="1600" b="1" u="sng" dirty="0"/>
          </a:p>
          <a:p>
            <a:r>
              <a:rPr lang="en-GB" sz="1200" b="1" dirty="0" smtClean="0"/>
              <a:t>No longer available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" name="AutoShape 2" descr="Image result for hindu wedding traditions pictures"/>
          <p:cNvSpPr>
            <a:spLocks noChangeAspect="1" noChangeArrowheads="1"/>
          </p:cNvSpPr>
          <p:nvPr/>
        </p:nvSpPr>
        <p:spPr bwMode="auto">
          <a:xfrm>
            <a:off x="63500" y="-136525"/>
            <a:ext cx="26574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hindu wedding traditions pictures"/>
          <p:cNvSpPr>
            <a:spLocks noChangeAspect="1" noChangeArrowheads="1"/>
          </p:cNvSpPr>
          <p:nvPr/>
        </p:nvSpPr>
        <p:spPr bwMode="auto">
          <a:xfrm>
            <a:off x="215900" y="15875"/>
            <a:ext cx="26574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705" y="2469656"/>
            <a:ext cx="934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/>
              <a:t>24B19</a:t>
            </a:r>
          </a:p>
          <a:p>
            <a:r>
              <a:rPr lang="en-GB" sz="1600" dirty="0"/>
              <a:t>Hindu Punjabi, British Citizen</a:t>
            </a:r>
          </a:p>
          <a:p>
            <a:r>
              <a:rPr lang="en-GB" sz="1600" dirty="0"/>
              <a:t>D.O.B.: 21/1/1982, Height: 5feet 7’’</a:t>
            </a:r>
          </a:p>
          <a:p>
            <a:r>
              <a:rPr lang="en-GB" sz="1600" dirty="0"/>
              <a:t>Qualifications: B Sc. (</a:t>
            </a:r>
            <a:r>
              <a:rPr lang="en-GB" sz="1600" dirty="0" err="1"/>
              <a:t>Optom</a:t>
            </a:r>
            <a:r>
              <a:rPr lang="en-GB" sz="1600" dirty="0"/>
              <a:t>)</a:t>
            </a:r>
          </a:p>
          <a:p>
            <a:r>
              <a:rPr lang="en-GB" sz="1600" dirty="0"/>
              <a:t>Currently working as a Optician</a:t>
            </a:r>
          </a:p>
          <a:p>
            <a:r>
              <a:rPr lang="en-GB" sz="1600" dirty="0"/>
              <a:t>Hobbies: Listening to music</a:t>
            </a:r>
          </a:p>
          <a:p>
            <a:r>
              <a:rPr lang="en-GB" sz="1600" dirty="0"/>
              <a:t>Looking for a suitable qualified degree holder</a:t>
            </a:r>
          </a:p>
          <a:p>
            <a:endParaRPr lang="en-GB" sz="1000" dirty="0"/>
          </a:p>
          <a:p>
            <a:pPr algn="ctr"/>
            <a:r>
              <a:rPr lang="en-GB" sz="1600" b="1" u="sng" dirty="0"/>
              <a:t>25B19</a:t>
            </a:r>
          </a:p>
          <a:p>
            <a:r>
              <a:rPr lang="en-GB" sz="1600" dirty="0"/>
              <a:t>Hindu Punjabi Brahmin, Divorced, British Citizen</a:t>
            </a:r>
          </a:p>
          <a:p>
            <a:r>
              <a:rPr lang="en-GB" sz="1600" dirty="0"/>
              <a:t>D.O.B.: 19/4/1983, Height: 5feet 11’’</a:t>
            </a:r>
          </a:p>
          <a:p>
            <a:r>
              <a:rPr lang="en-GB" sz="1600" dirty="0"/>
              <a:t>Qualifications: B Sc. (</a:t>
            </a:r>
            <a:r>
              <a:rPr lang="en-GB" sz="1600" dirty="0" err="1"/>
              <a:t>Chem</a:t>
            </a:r>
            <a:r>
              <a:rPr lang="en-GB" sz="1600" dirty="0"/>
              <a:t>), MBA</a:t>
            </a:r>
          </a:p>
          <a:p>
            <a:r>
              <a:rPr lang="en-GB" sz="1600" dirty="0"/>
              <a:t>Currently working as a Managing Director</a:t>
            </a:r>
          </a:p>
          <a:p>
            <a:r>
              <a:rPr lang="en-GB" sz="1600" dirty="0"/>
              <a:t>Hobbies: Fitness (Running, Gym, Hiking and Yoga), Meditation, Travelling</a:t>
            </a:r>
          </a:p>
          <a:p>
            <a:r>
              <a:rPr lang="en-GB" sz="1600" dirty="0"/>
              <a:t>Looking for a like minded lady, kind hearted, good natured and looking to build a lifetime with her partner.</a:t>
            </a:r>
          </a:p>
        </p:txBody>
      </p:sp>
      <p:pic>
        <p:nvPicPr>
          <p:cNvPr id="8" name="Picture 6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678" y="2316131"/>
            <a:ext cx="3467839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0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26B19</a:t>
            </a:r>
            <a:endParaRPr lang="en-GB" sz="1400" b="1" u="sng" dirty="0"/>
          </a:p>
          <a:p>
            <a:r>
              <a:rPr lang="en-GB" sz="1400" dirty="0"/>
              <a:t>Hindu Punjabi </a:t>
            </a:r>
            <a:r>
              <a:rPr lang="en-GB" sz="1400" dirty="0" smtClean="0"/>
              <a:t>Khatri,  </a:t>
            </a:r>
            <a:r>
              <a:rPr lang="en-GB" sz="1400" dirty="0"/>
              <a:t>British 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22/9/1986, </a:t>
            </a:r>
            <a:r>
              <a:rPr lang="en-GB" sz="1400" dirty="0"/>
              <a:t>Height: </a:t>
            </a:r>
            <a:r>
              <a:rPr lang="en-GB" sz="1400" dirty="0" smtClean="0"/>
              <a:t>6feet </a:t>
            </a:r>
          </a:p>
          <a:p>
            <a:r>
              <a:rPr lang="en-GB" sz="1400" dirty="0" smtClean="0"/>
              <a:t>Qualifications</a:t>
            </a:r>
            <a:r>
              <a:rPr lang="en-GB" sz="1400" dirty="0"/>
              <a:t>: </a:t>
            </a:r>
            <a:r>
              <a:rPr lang="en-GB" sz="1400" dirty="0" smtClean="0"/>
              <a:t>B A Hons International – Business Management</a:t>
            </a:r>
            <a:endParaRPr lang="en-GB" sz="1400" dirty="0"/>
          </a:p>
          <a:p>
            <a:r>
              <a:rPr lang="en-GB" sz="1400" dirty="0"/>
              <a:t>Currently working as a </a:t>
            </a:r>
            <a:r>
              <a:rPr lang="en-GB" sz="1400" dirty="0" smtClean="0"/>
              <a:t>Retail Manager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Gym, Eat out, Travel, Reading, Music</a:t>
            </a:r>
            <a:endParaRPr lang="en-GB" sz="1400" dirty="0"/>
          </a:p>
          <a:p>
            <a:r>
              <a:rPr lang="en-GB" sz="1400" dirty="0"/>
              <a:t>Looking for a </a:t>
            </a:r>
            <a:r>
              <a:rPr lang="en-GB" sz="1400" dirty="0" smtClean="0"/>
              <a:t>partner with a mix a traditional, modern values, who can be a life partner</a:t>
            </a:r>
          </a:p>
          <a:p>
            <a:endParaRPr lang="en-GB" sz="1400" dirty="0"/>
          </a:p>
          <a:p>
            <a:pPr algn="ctr"/>
            <a:r>
              <a:rPr lang="en-GB" sz="1400" b="1" u="sng" dirty="0" smtClean="0"/>
              <a:t>27B19</a:t>
            </a:r>
            <a:endParaRPr lang="en-GB" sz="1400" b="1" u="sng" dirty="0"/>
          </a:p>
          <a:p>
            <a:r>
              <a:rPr lang="en-GB" sz="1400" dirty="0"/>
              <a:t>Hindu Punjabi </a:t>
            </a:r>
            <a:r>
              <a:rPr lang="en-GB" sz="1400" dirty="0" smtClean="0"/>
              <a:t>Brahmin, </a:t>
            </a:r>
            <a:r>
              <a:rPr lang="en-GB" sz="1400" dirty="0"/>
              <a:t>British 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17/09/1983</a:t>
            </a:r>
            <a:r>
              <a:rPr lang="en-GB" sz="1400" dirty="0"/>
              <a:t>, Height: 5feet 8</a:t>
            </a:r>
            <a:r>
              <a:rPr lang="en-GB" sz="1400" dirty="0" smtClean="0"/>
              <a:t>’’</a:t>
            </a:r>
            <a:endParaRPr lang="en-GB" sz="1400" dirty="0"/>
          </a:p>
          <a:p>
            <a:r>
              <a:rPr lang="en-GB" sz="1400" dirty="0" smtClean="0"/>
              <a:t>Currently </a:t>
            </a:r>
            <a:r>
              <a:rPr lang="en-GB" sz="1400" dirty="0"/>
              <a:t>working </a:t>
            </a:r>
            <a:r>
              <a:rPr lang="en-GB" sz="1400" dirty="0" smtClean="0"/>
              <a:t>as a Bank Officer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Sports, Work Out</a:t>
            </a:r>
            <a:endParaRPr lang="en-GB" sz="1400" dirty="0"/>
          </a:p>
          <a:p>
            <a:r>
              <a:rPr lang="en-GB" sz="1400" dirty="0"/>
              <a:t>Looking for a </a:t>
            </a:r>
            <a:r>
              <a:rPr lang="en-GB" sz="1400" dirty="0" smtClean="0"/>
              <a:t>family oriented, non-drinker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1745477" y="431473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28B19</a:t>
            </a:r>
            <a:endParaRPr lang="en-GB" sz="1400" b="1" u="sng" dirty="0"/>
          </a:p>
          <a:p>
            <a:r>
              <a:rPr lang="en-GB" sz="1400" dirty="0" smtClean="0"/>
              <a:t>Tamil Hindu, Indian Citizen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16/4/1991, </a:t>
            </a:r>
            <a:r>
              <a:rPr lang="en-GB" sz="1400" dirty="0"/>
              <a:t>Height: 5feet </a:t>
            </a:r>
            <a:r>
              <a:rPr lang="en-GB" sz="1400" dirty="0" smtClean="0"/>
              <a:t>10’’</a:t>
            </a:r>
          </a:p>
          <a:p>
            <a:r>
              <a:rPr lang="en-GB" sz="1400" dirty="0" smtClean="0"/>
              <a:t>Qualification: B Tech – Electrical and Electronics Engineering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as Automation and CSV Engineer in Pharmaceutical</a:t>
            </a:r>
          </a:p>
          <a:p>
            <a:r>
              <a:rPr lang="en-GB" sz="1400" dirty="0" smtClean="0"/>
              <a:t>Hobbies</a:t>
            </a:r>
            <a:r>
              <a:rPr lang="en-GB" sz="1400" dirty="0"/>
              <a:t>: </a:t>
            </a:r>
            <a:r>
              <a:rPr lang="en-GB" sz="1400" dirty="0" smtClean="0"/>
              <a:t>Music, exercise, exploring places, internet surfing and online learning</a:t>
            </a:r>
            <a:endParaRPr lang="en-GB" sz="1400" dirty="0"/>
          </a:p>
          <a:p>
            <a:r>
              <a:rPr lang="en-GB" sz="1400" dirty="0" smtClean="0"/>
              <a:t>Looking a smart, good looking, well educated, good work experience, upper middle class bride who is willing to work in Ireland, preferable from 24 </a:t>
            </a:r>
            <a:r>
              <a:rPr lang="en-GB" sz="1400" dirty="0" err="1" smtClean="0"/>
              <a:t>Manai</a:t>
            </a:r>
            <a:r>
              <a:rPr lang="en-GB" sz="1400" dirty="0"/>
              <a:t> </a:t>
            </a:r>
            <a:r>
              <a:rPr lang="en-GB" sz="1400" dirty="0" err="1" smtClean="0"/>
              <a:t>telugu</a:t>
            </a:r>
            <a:r>
              <a:rPr lang="en-GB" sz="1400" dirty="0"/>
              <a:t> </a:t>
            </a:r>
            <a:r>
              <a:rPr lang="en-GB" sz="1400" dirty="0" err="1" smtClean="0"/>
              <a:t>chettiar</a:t>
            </a:r>
            <a:r>
              <a:rPr lang="en-GB" sz="1400" dirty="0" smtClean="0"/>
              <a:t> caste, other caste with suitable profile also accepted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872" y="3968745"/>
            <a:ext cx="1948142" cy="254326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044404" y="5155622"/>
            <a:ext cx="988541" cy="174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700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0259" y="525329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29B19</a:t>
            </a:r>
            <a:endParaRPr lang="en-GB" sz="1400" b="1" u="sng" dirty="0"/>
          </a:p>
          <a:p>
            <a:r>
              <a:rPr lang="en-GB" sz="1200" dirty="0"/>
              <a:t>Hindu </a:t>
            </a:r>
            <a:r>
              <a:rPr lang="en-GB" sz="1200" dirty="0" smtClean="0"/>
              <a:t>Punjabi, </a:t>
            </a:r>
            <a:r>
              <a:rPr lang="en-GB" sz="1200" dirty="0"/>
              <a:t>British Citizen</a:t>
            </a:r>
          </a:p>
          <a:p>
            <a:r>
              <a:rPr lang="en-GB" sz="1200" dirty="0"/>
              <a:t>D.O.B.: </a:t>
            </a:r>
            <a:r>
              <a:rPr lang="en-GB" sz="1200" dirty="0" smtClean="0"/>
              <a:t>27/9/1985, </a:t>
            </a:r>
            <a:r>
              <a:rPr lang="en-GB" sz="1200" dirty="0"/>
              <a:t>Height: </a:t>
            </a:r>
            <a:r>
              <a:rPr lang="en-GB" sz="1200" dirty="0" smtClean="0"/>
              <a:t>6feet 2’’</a:t>
            </a:r>
          </a:p>
          <a:p>
            <a:r>
              <a:rPr lang="en-GB" sz="1200" dirty="0" smtClean="0"/>
              <a:t>Qualification: BA Hons – R.E &amp; Philosophy</a:t>
            </a:r>
            <a:endParaRPr lang="en-GB" sz="1200" dirty="0"/>
          </a:p>
          <a:p>
            <a:r>
              <a:rPr lang="en-GB" sz="1200" dirty="0"/>
              <a:t>Currently working as a </a:t>
            </a:r>
            <a:r>
              <a:rPr lang="en-GB" sz="1200" dirty="0" smtClean="0"/>
              <a:t>Pastoral Officer/ Mentor in Specialist Education</a:t>
            </a:r>
            <a:endParaRPr lang="en-GB" sz="1200" dirty="0"/>
          </a:p>
          <a:p>
            <a:r>
              <a:rPr lang="en-GB" sz="1200" dirty="0"/>
              <a:t>Hobbies: </a:t>
            </a:r>
            <a:r>
              <a:rPr lang="en-GB" sz="1200" dirty="0" smtClean="0"/>
              <a:t>Bouldering, Guitar, Yoga, cinema, food, bowling, community service, spending time with family</a:t>
            </a:r>
            <a:endParaRPr lang="en-GB" sz="1200" dirty="0"/>
          </a:p>
          <a:p>
            <a:r>
              <a:rPr lang="en-GB" sz="1200" dirty="0"/>
              <a:t>Looking for a </a:t>
            </a:r>
            <a:r>
              <a:rPr lang="en-GB" sz="1200" dirty="0" smtClean="0"/>
              <a:t>educated British girl, good nature, easy going, understanding and into fun things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11" y="154111"/>
            <a:ext cx="4142088" cy="18031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0259" y="2467396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30B19</a:t>
            </a:r>
            <a:endParaRPr lang="en-GB" sz="1400" b="1" u="sng" dirty="0"/>
          </a:p>
          <a:p>
            <a:r>
              <a:rPr lang="en-GB" sz="1200" dirty="0"/>
              <a:t>Hindu </a:t>
            </a:r>
            <a:r>
              <a:rPr lang="en-GB" sz="1200" dirty="0" smtClean="0"/>
              <a:t>, British Citizen</a:t>
            </a:r>
          </a:p>
          <a:p>
            <a:r>
              <a:rPr lang="en-GB" sz="1200" dirty="0" smtClean="0"/>
              <a:t>D.O.B</a:t>
            </a:r>
            <a:r>
              <a:rPr lang="en-GB" sz="1200" dirty="0"/>
              <a:t>.: </a:t>
            </a:r>
            <a:r>
              <a:rPr lang="en-GB" sz="1200" dirty="0" smtClean="0"/>
              <a:t>17/10/1972, </a:t>
            </a:r>
            <a:r>
              <a:rPr lang="en-GB" sz="1200" dirty="0"/>
              <a:t>Height: </a:t>
            </a:r>
            <a:r>
              <a:rPr lang="en-GB" sz="1200" dirty="0" smtClean="0"/>
              <a:t>5feet 6’’</a:t>
            </a:r>
            <a:endParaRPr lang="en-GB" sz="1200" dirty="0"/>
          </a:p>
          <a:p>
            <a:r>
              <a:rPr lang="en-GB" sz="1200" dirty="0"/>
              <a:t>Qualification: BA Hons – </a:t>
            </a:r>
            <a:r>
              <a:rPr lang="en-GB" sz="1200" dirty="0" smtClean="0"/>
              <a:t>Business Finance</a:t>
            </a:r>
            <a:endParaRPr lang="en-GB" sz="1200" dirty="0"/>
          </a:p>
          <a:p>
            <a:r>
              <a:rPr lang="en-GB" sz="1200" dirty="0"/>
              <a:t>Currently </a:t>
            </a:r>
            <a:r>
              <a:rPr lang="en-GB" sz="1200" dirty="0" smtClean="0"/>
              <a:t>self employed (Co-Director)</a:t>
            </a:r>
            <a:endParaRPr lang="en-GB" sz="1200" dirty="0"/>
          </a:p>
          <a:p>
            <a:r>
              <a:rPr lang="en-GB" sz="1200" dirty="0"/>
              <a:t>Hobbies: </a:t>
            </a:r>
            <a:r>
              <a:rPr lang="en-GB" sz="1200" dirty="0" smtClean="0"/>
              <a:t>Cinema, restaurants, holidays, weekend breaks, jogging, days out, shopping, spending time with family</a:t>
            </a:r>
            <a:endParaRPr lang="en-GB" sz="1200" dirty="0"/>
          </a:p>
          <a:p>
            <a:r>
              <a:rPr lang="en-GB" sz="1200" dirty="0"/>
              <a:t>Looking for a </a:t>
            </a:r>
            <a:r>
              <a:rPr lang="en-GB" sz="1200" dirty="0" smtClean="0"/>
              <a:t>nice simple genuine Hindu girl, nice personality, respect values, nice natured, caring, honest, from loving family background</a:t>
            </a:r>
            <a:endParaRPr lang="en-GB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487" y="3538710"/>
            <a:ext cx="1253794" cy="32492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2940" y="4442415"/>
            <a:ext cx="6096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31B19</a:t>
            </a:r>
            <a:endParaRPr lang="en-GB" sz="1400" b="1" u="sng" dirty="0"/>
          </a:p>
          <a:p>
            <a:r>
              <a:rPr lang="en-GB" sz="1200" dirty="0"/>
              <a:t>Hindu </a:t>
            </a:r>
            <a:r>
              <a:rPr lang="en-GB" sz="1200" dirty="0" smtClean="0"/>
              <a:t> Punjabi, </a:t>
            </a:r>
            <a:r>
              <a:rPr lang="en-GB" sz="1200" dirty="0"/>
              <a:t>British Citizen</a:t>
            </a:r>
          </a:p>
          <a:p>
            <a:r>
              <a:rPr lang="en-GB" sz="1200" dirty="0"/>
              <a:t>D.O.B.: </a:t>
            </a:r>
            <a:r>
              <a:rPr lang="en-GB" sz="1200" dirty="0" smtClean="0"/>
              <a:t>2/11/1983, </a:t>
            </a:r>
            <a:r>
              <a:rPr lang="en-GB" sz="1200" dirty="0"/>
              <a:t>Height: 5feet </a:t>
            </a:r>
            <a:r>
              <a:rPr lang="en-GB" sz="1200" dirty="0" smtClean="0"/>
              <a:t>7’’</a:t>
            </a:r>
            <a:endParaRPr lang="en-GB" sz="1200" dirty="0"/>
          </a:p>
          <a:p>
            <a:r>
              <a:rPr lang="en-GB" sz="1200" dirty="0"/>
              <a:t>Qualification: BA Hons – </a:t>
            </a:r>
            <a:r>
              <a:rPr lang="en-GB" sz="1200" dirty="0" smtClean="0"/>
              <a:t>Accounting &amp; Finance</a:t>
            </a:r>
            <a:endParaRPr lang="en-GB" sz="1200" dirty="0"/>
          </a:p>
          <a:p>
            <a:r>
              <a:rPr lang="en-GB" sz="1200" dirty="0"/>
              <a:t>Currently self employed </a:t>
            </a:r>
            <a:r>
              <a:rPr lang="en-GB" sz="1200" dirty="0" smtClean="0"/>
              <a:t>(Recruitment Agency)</a:t>
            </a:r>
          </a:p>
          <a:p>
            <a:r>
              <a:rPr lang="en-GB" sz="1200" dirty="0" smtClean="0"/>
              <a:t>Hobbies</a:t>
            </a:r>
            <a:r>
              <a:rPr lang="en-GB" sz="1200" dirty="0"/>
              <a:t>: </a:t>
            </a:r>
            <a:r>
              <a:rPr lang="en-GB" sz="1200" dirty="0" smtClean="0"/>
              <a:t>Non – Vegetarian, non-smoker, occasional drinker, </a:t>
            </a:r>
            <a:r>
              <a:rPr lang="en-GB" sz="1200" dirty="0"/>
              <a:t>w</a:t>
            </a:r>
            <a:r>
              <a:rPr lang="en-GB" sz="1200" dirty="0" smtClean="0"/>
              <a:t>atching movies &amp; documentaries, listening to music, socialising with friends and family, working out, enjoying a variety of cuisines, travelling worldwide.</a:t>
            </a:r>
            <a:endParaRPr lang="en-GB" sz="1200" dirty="0"/>
          </a:p>
          <a:p>
            <a:r>
              <a:rPr lang="en-GB" sz="1200" dirty="0"/>
              <a:t>Looking for </a:t>
            </a:r>
            <a:r>
              <a:rPr lang="en-GB" sz="1200" dirty="0" smtClean="0"/>
              <a:t>an educated, easy going, homely, Indian cultured girl with family oriented values. Age up to 30 years, height up to 5 feet 4’’, Non-vegetarian and happy to settle in Newcastle upon Tyne </a:t>
            </a:r>
            <a:endParaRPr lang="en-GB" sz="1200" dirty="0"/>
          </a:p>
        </p:txBody>
      </p:sp>
      <p:sp>
        <p:nvSpPr>
          <p:cNvPr id="8" name="Right Arrow 7"/>
          <p:cNvSpPr/>
          <p:nvPr/>
        </p:nvSpPr>
        <p:spPr>
          <a:xfrm>
            <a:off x="8262551" y="5163346"/>
            <a:ext cx="988541" cy="174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018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7633" y="7590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32B19</a:t>
            </a:r>
            <a:endParaRPr lang="en-GB" sz="1200" b="1" u="sng" dirty="0"/>
          </a:p>
          <a:p>
            <a:r>
              <a:rPr lang="en-GB" sz="1400" dirty="0"/>
              <a:t>Hindu  </a:t>
            </a:r>
            <a:r>
              <a:rPr lang="en-GB" sz="1400" dirty="0" smtClean="0"/>
              <a:t>Sindhi, </a:t>
            </a:r>
            <a:r>
              <a:rPr lang="en-GB" sz="1400" dirty="0"/>
              <a:t>British 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29/03/1980, </a:t>
            </a:r>
            <a:r>
              <a:rPr lang="en-GB" sz="1400" dirty="0"/>
              <a:t>Height: 5feet </a:t>
            </a:r>
            <a:r>
              <a:rPr lang="en-GB" sz="1400" dirty="0" smtClean="0"/>
              <a:t>8’’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Master in E-Business + MBA  - Internet Marketing International Business</a:t>
            </a:r>
            <a:endParaRPr lang="en-GB" sz="1400" dirty="0"/>
          </a:p>
          <a:p>
            <a:r>
              <a:rPr lang="en-GB" sz="1400" dirty="0"/>
              <a:t>Currently </a:t>
            </a:r>
            <a:r>
              <a:rPr lang="en-GB" sz="1400" dirty="0" smtClean="0"/>
              <a:t>employed in Strategy &amp; Transformation at American Express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Sport, Music, Travel</a:t>
            </a:r>
          </a:p>
          <a:p>
            <a:r>
              <a:rPr lang="en-GB" sz="1400" dirty="0" smtClean="0"/>
              <a:t>Looking </a:t>
            </a:r>
            <a:r>
              <a:rPr lang="en-GB" sz="1400" dirty="0"/>
              <a:t>for </a:t>
            </a:r>
            <a:r>
              <a:rPr lang="en-GB" sz="1400" dirty="0" smtClean="0"/>
              <a:t>Vegetarian Hindu Girl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4687330" y="191083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1400" b="1" u="sng" dirty="0"/>
          </a:p>
          <a:p>
            <a:pPr algn="ctr"/>
            <a:r>
              <a:rPr lang="en-GB" sz="1400" b="1" u="sng" dirty="0" smtClean="0"/>
              <a:t>33B19</a:t>
            </a:r>
          </a:p>
          <a:p>
            <a:pPr algn="ctr"/>
            <a:r>
              <a:rPr lang="en-GB" sz="1400" b="1" dirty="0" smtClean="0"/>
              <a:t>No Longer Available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939113" y="4039279"/>
            <a:ext cx="83861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/>
              <a:t>34B19</a:t>
            </a:r>
          </a:p>
          <a:p>
            <a:r>
              <a:rPr lang="en-GB" sz="1400" dirty="0"/>
              <a:t>Hindu </a:t>
            </a:r>
            <a:r>
              <a:rPr lang="en-GB" sz="1400" dirty="0" smtClean="0"/>
              <a:t>– English, has knowledge about Kannada &amp; Hindi/British </a:t>
            </a:r>
            <a:r>
              <a:rPr lang="en-GB" sz="1400" dirty="0"/>
              <a:t>Citizen living in </a:t>
            </a:r>
            <a:r>
              <a:rPr lang="en-GB" sz="1400" dirty="0" smtClean="0"/>
              <a:t>London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2/3/1985, </a:t>
            </a:r>
            <a:r>
              <a:rPr lang="en-GB" sz="1400" dirty="0"/>
              <a:t>Height: </a:t>
            </a:r>
            <a:r>
              <a:rPr lang="en-GB" sz="1400" dirty="0" smtClean="0"/>
              <a:t>5 feet 11”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Association of Chartered Certified Accountants – Economics/Accountancy </a:t>
            </a:r>
            <a:endParaRPr lang="en-GB" sz="1400" dirty="0"/>
          </a:p>
          <a:p>
            <a:r>
              <a:rPr lang="en-GB" sz="1400" dirty="0"/>
              <a:t>Present Occupation: </a:t>
            </a:r>
            <a:r>
              <a:rPr lang="en-GB" sz="1400" dirty="0" smtClean="0"/>
              <a:t>Finance Director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Football, Travelling &amp; Socialising with friends</a:t>
            </a:r>
            <a:endParaRPr lang="en-GB" sz="1400" dirty="0"/>
          </a:p>
          <a:p>
            <a:r>
              <a:rPr lang="en-GB" sz="1400" dirty="0"/>
              <a:t>Looking for </a:t>
            </a:r>
            <a:r>
              <a:rPr lang="en-GB" sz="1400" dirty="0" smtClean="0"/>
              <a:t>British nationality, educated and working in London and in UK aged between 27-32 </a:t>
            </a:r>
            <a:r>
              <a:rPr lang="en-GB" sz="1400" dirty="0" err="1" smtClean="0"/>
              <a:t>yrs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50" y="838879"/>
            <a:ext cx="2530462" cy="19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1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50380" y="28041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03B22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64478" y="649748"/>
            <a:ext cx="42406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Hindu </a:t>
            </a:r>
            <a:r>
              <a:rPr lang="en-GB" dirty="0" smtClean="0"/>
              <a:t>Brahmin, </a:t>
            </a:r>
            <a:r>
              <a:rPr lang="en-GB" dirty="0"/>
              <a:t>British </a:t>
            </a:r>
            <a:r>
              <a:rPr lang="en-GB" dirty="0" smtClean="0"/>
              <a:t>Citizen (Divorced)</a:t>
            </a:r>
            <a:endParaRPr lang="en-GB" dirty="0"/>
          </a:p>
          <a:p>
            <a:r>
              <a:rPr lang="en-GB" dirty="0"/>
              <a:t>D.O.B.: </a:t>
            </a:r>
            <a:r>
              <a:rPr lang="en-GB" dirty="0" smtClean="0"/>
              <a:t>16/04/1984 </a:t>
            </a:r>
            <a:r>
              <a:rPr lang="en-GB" dirty="0"/>
              <a:t>Height: 5Feet </a:t>
            </a:r>
            <a:r>
              <a:rPr lang="en-GB" dirty="0" smtClean="0"/>
              <a:t>11’’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Hindi 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err="1" smtClean="0"/>
              <a:t>B.Eng</a:t>
            </a:r>
            <a:r>
              <a:rPr lang="en-GB" dirty="0" smtClean="0"/>
              <a:t> (Hons)</a:t>
            </a:r>
            <a:endParaRPr lang="en-GB" dirty="0"/>
          </a:p>
          <a:p>
            <a:r>
              <a:rPr lang="en-GB" dirty="0"/>
              <a:t>Hobbies: </a:t>
            </a:r>
            <a:r>
              <a:rPr lang="en-GB" dirty="0" smtClean="0"/>
              <a:t>Tennis, Hiking &amp; Badminton.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550380" y="223250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04B22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64478" y="2626006"/>
            <a:ext cx="5507180" cy="201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Hindu </a:t>
            </a:r>
            <a:r>
              <a:rPr lang="en-GB" dirty="0" smtClean="0"/>
              <a:t>Kshatriya Raju, </a:t>
            </a:r>
            <a:r>
              <a:rPr lang="en-GB" dirty="0"/>
              <a:t>British </a:t>
            </a:r>
            <a:r>
              <a:rPr lang="en-GB" dirty="0" smtClean="0"/>
              <a:t>Citizen</a:t>
            </a:r>
            <a:endParaRPr lang="en-GB" dirty="0"/>
          </a:p>
          <a:p>
            <a:r>
              <a:rPr lang="en-GB" dirty="0"/>
              <a:t>D.O.B.: </a:t>
            </a:r>
            <a:r>
              <a:rPr lang="en-GB" dirty="0" smtClean="0"/>
              <a:t>21/05/1983 </a:t>
            </a:r>
            <a:r>
              <a:rPr lang="en-GB" dirty="0"/>
              <a:t>Height: 5Feet 11’’</a:t>
            </a:r>
          </a:p>
          <a:p>
            <a:r>
              <a:rPr lang="en-GB" dirty="0"/>
              <a:t>Mother Tongue: </a:t>
            </a:r>
            <a:r>
              <a:rPr lang="en-GB" dirty="0" smtClean="0"/>
              <a:t>Telugu 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MS &amp; BE</a:t>
            </a:r>
            <a:endParaRPr lang="en-GB" dirty="0"/>
          </a:p>
          <a:p>
            <a:r>
              <a:rPr lang="en-GB" dirty="0"/>
              <a:t>Hobbies: </a:t>
            </a:r>
            <a:r>
              <a:rPr lang="en-GB" dirty="0" smtClean="0"/>
              <a:t>Table-tennis</a:t>
            </a:r>
            <a:r>
              <a:rPr lang="en-GB" dirty="0"/>
              <a:t>, </a:t>
            </a:r>
            <a:r>
              <a:rPr lang="en-GB" dirty="0" smtClean="0"/>
              <a:t>Chess, Cricket, Gym workouts/Weight training, Jogging/Walking/Running, Yoga/Meditation, Badminton.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0" y="188917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2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207" y="9123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05B22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10207" y="460561"/>
            <a:ext cx="67266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Hindu </a:t>
            </a:r>
            <a:r>
              <a:rPr lang="en-GB" dirty="0" smtClean="0"/>
              <a:t>Khatri, </a:t>
            </a:r>
            <a:r>
              <a:rPr lang="en-GB" dirty="0"/>
              <a:t>British Citizen</a:t>
            </a:r>
          </a:p>
          <a:p>
            <a:r>
              <a:rPr lang="en-GB" dirty="0"/>
              <a:t>D.O.B.: </a:t>
            </a:r>
            <a:r>
              <a:rPr lang="en-GB" dirty="0" smtClean="0"/>
              <a:t>29/10/1991 </a:t>
            </a:r>
            <a:r>
              <a:rPr lang="en-GB" dirty="0"/>
              <a:t>Height: </a:t>
            </a:r>
            <a:r>
              <a:rPr lang="en-GB" dirty="0" smtClean="0"/>
              <a:t>6Feet 2’’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English 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BSc/MSc</a:t>
            </a:r>
            <a:endParaRPr lang="en-GB" dirty="0"/>
          </a:p>
          <a:p>
            <a:r>
              <a:rPr lang="en-GB" dirty="0"/>
              <a:t>Hobbies: </a:t>
            </a:r>
            <a:r>
              <a:rPr lang="en-GB" dirty="0" smtClean="0"/>
              <a:t>Football, </a:t>
            </a:r>
            <a:r>
              <a:rPr lang="en-GB" dirty="0"/>
              <a:t>Cricket, </a:t>
            </a:r>
            <a:r>
              <a:rPr lang="en-GB" dirty="0" smtClean="0"/>
              <a:t>Formula 1, Reading</a:t>
            </a:r>
            <a:r>
              <a:rPr lang="en-GB" dirty="0"/>
              <a:t>, </a:t>
            </a:r>
            <a:r>
              <a:rPr lang="en-GB" dirty="0" smtClean="0"/>
              <a:t>Cooking, Travelling.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10207" y="1868213"/>
            <a:ext cx="6726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Looking for </a:t>
            </a:r>
            <a:r>
              <a:rPr lang="en-GB" dirty="0" smtClean="0"/>
              <a:t>Ideally someone who is Hindu Punjabi, British citizen, family oriented, educated professional (aged 27-31)</a:t>
            </a:r>
            <a:endParaRPr lang="en-GB" dirty="0"/>
          </a:p>
        </p:txBody>
      </p:sp>
      <p:pic>
        <p:nvPicPr>
          <p:cNvPr id="7" name="Picture 2" descr="https://s-media-cache-ak0.pinimg.com/originals/19/37/1f/19371fb94a2aca4c9acb069e69651f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1974" y="1189506"/>
            <a:ext cx="4194627" cy="335279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10206" y="2681239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06B22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10206" y="298089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Hindu </a:t>
            </a:r>
            <a:r>
              <a:rPr lang="en-GB" dirty="0" smtClean="0"/>
              <a:t>Naidu, </a:t>
            </a:r>
            <a:r>
              <a:rPr lang="en-GB" dirty="0"/>
              <a:t>British Citizen</a:t>
            </a:r>
          </a:p>
          <a:p>
            <a:r>
              <a:rPr lang="en-GB" dirty="0"/>
              <a:t>D.O.B.: </a:t>
            </a:r>
            <a:r>
              <a:rPr lang="en-GB" dirty="0" smtClean="0"/>
              <a:t>07/08/1991 </a:t>
            </a:r>
            <a:r>
              <a:rPr lang="en-GB" dirty="0"/>
              <a:t>Height: </a:t>
            </a:r>
            <a:r>
              <a:rPr lang="en-GB" dirty="0" smtClean="0"/>
              <a:t>5Feet 11’’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Telugu 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err="1" smtClean="0"/>
              <a:t>B.Sc</a:t>
            </a:r>
            <a:r>
              <a:rPr lang="en-GB" dirty="0" smtClean="0"/>
              <a:t> Hons</a:t>
            </a:r>
            <a:endParaRPr lang="en-GB" dirty="0"/>
          </a:p>
          <a:p>
            <a:r>
              <a:rPr lang="en-GB" dirty="0"/>
              <a:t>Hobbies: </a:t>
            </a:r>
            <a:r>
              <a:rPr lang="en-GB" dirty="0" smtClean="0"/>
              <a:t>Cricket</a:t>
            </a:r>
            <a:r>
              <a:rPr lang="en-GB" dirty="0"/>
              <a:t>, </a:t>
            </a:r>
            <a:r>
              <a:rPr lang="en-GB" dirty="0" smtClean="0"/>
              <a:t>Badminton.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10206" y="43410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Looking for </a:t>
            </a:r>
            <a:r>
              <a:rPr lang="en-GB" dirty="0" smtClean="0"/>
              <a:t>Professional, family orientated.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19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173" y="1922530"/>
            <a:ext cx="3327133" cy="19408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968" y="375009"/>
            <a:ext cx="782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07B22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54573" y="80635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Hindu </a:t>
            </a:r>
            <a:r>
              <a:rPr lang="en-GB" dirty="0" err="1" smtClean="0"/>
              <a:t>Mudaliar</a:t>
            </a:r>
            <a:r>
              <a:rPr lang="en-GB" dirty="0" smtClean="0"/>
              <a:t>, </a:t>
            </a:r>
            <a:r>
              <a:rPr lang="en-GB" dirty="0"/>
              <a:t>British Citizen</a:t>
            </a:r>
          </a:p>
          <a:p>
            <a:r>
              <a:rPr lang="en-GB" dirty="0"/>
              <a:t>D.O.B.: </a:t>
            </a:r>
            <a:r>
              <a:rPr lang="en-GB" dirty="0" smtClean="0"/>
              <a:t>07/06/1993 </a:t>
            </a:r>
            <a:r>
              <a:rPr lang="en-GB" dirty="0"/>
              <a:t>Height: </a:t>
            </a:r>
            <a:r>
              <a:rPr lang="en-GB" dirty="0" smtClean="0"/>
              <a:t>172cms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Tamil 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B.E (Aerospace Engineering), MSc (Space Technology)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Hobbies</a:t>
            </a:r>
            <a:r>
              <a:rPr lang="en-GB" dirty="0"/>
              <a:t>: </a:t>
            </a:r>
            <a:r>
              <a:rPr lang="en-GB" dirty="0" smtClean="0"/>
              <a:t>Travelling, Gym, DIY, Reading.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54573" y="21610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Looking for </a:t>
            </a:r>
            <a:r>
              <a:rPr lang="en-GB" dirty="0" smtClean="0"/>
              <a:t>Professional, with good family </a:t>
            </a:r>
            <a:r>
              <a:rPr lang="en-GB" dirty="0" err="1" smtClean="0"/>
              <a:t>values,working</a:t>
            </a:r>
            <a:r>
              <a:rPr lang="en-GB" dirty="0" smtClean="0"/>
              <a:t> in the United Kingdom, preferably a British Citizen.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54573" y="3176697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08B22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4573" y="360804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Hindu, </a:t>
            </a:r>
            <a:r>
              <a:rPr lang="en-GB" dirty="0"/>
              <a:t>British Citizen</a:t>
            </a:r>
          </a:p>
          <a:p>
            <a:r>
              <a:rPr lang="en-GB" dirty="0"/>
              <a:t>D.O.B.: </a:t>
            </a:r>
            <a:r>
              <a:rPr lang="en-GB" dirty="0" smtClean="0"/>
              <a:t>14/09/1991 </a:t>
            </a:r>
            <a:r>
              <a:rPr lang="en-GB" dirty="0"/>
              <a:t>Height: 5Feet 7</a:t>
            </a:r>
            <a:r>
              <a:rPr lang="en-GB" dirty="0" smtClean="0"/>
              <a:t>’’</a:t>
            </a:r>
            <a:endParaRPr lang="en-GB" dirty="0"/>
          </a:p>
          <a:p>
            <a:r>
              <a:rPr lang="en-GB" dirty="0" smtClean="0"/>
              <a:t>Mother </a:t>
            </a:r>
            <a:r>
              <a:rPr lang="en-GB" dirty="0"/>
              <a:t>Tongue: </a:t>
            </a:r>
            <a:r>
              <a:rPr lang="en-GB" dirty="0" smtClean="0"/>
              <a:t>English 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PhD Genetics</a:t>
            </a:r>
            <a:endParaRPr lang="en-GB" dirty="0"/>
          </a:p>
          <a:p>
            <a:r>
              <a:rPr lang="en-GB" dirty="0" smtClean="0"/>
              <a:t>Hobbies</a:t>
            </a:r>
            <a:r>
              <a:rPr lang="en-GB" dirty="0"/>
              <a:t>: </a:t>
            </a:r>
            <a:r>
              <a:rPr lang="en-GB" dirty="0" smtClean="0"/>
              <a:t>Cricket, Tennis, Badminton, Board Games, Gardening, </a:t>
            </a:r>
            <a:r>
              <a:rPr lang="en-GB" smtClean="0"/>
              <a:t>Socilising.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4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980" y="1650568"/>
            <a:ext cx="3961996" cy="2980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8078" y="390775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09B22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8078" y="76010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Hindu </a:t>
            </a:r>
            <a:r>
              <a:rPr lang="en-GB" dirty="0" smtClean="0"/>
              <a:t>Brahmin, Indian </a:t>
            </a:r>
            <a:r>
              <a:rPr lang="en-GB" dirty="0"/>
              <a:t>Citizen</a:t>
            </a:r>
          </a:p>
          <a:p>
            <a:r>
              <a:rPr lang="en-GB" dirty="0"/>
              <a:t>D.O.B.: </a:t>
            </a:r>
            <a:r>
              <a:rPr lang="en-GB" dirty="0" smtClean="0"/>
              <a:t>26/06/1990 </a:t>
            </a:r>
            <a:r>
              <a:rPr lang="en-GB" dirty="0"/>
              <a:t>Height: 5Feet </a:t>
            </a:r>
            <a:r>
              <a:rPr lang="en-GB" dirty="0" smtClean="0"/>
              <a:t>10’’</a:t>
            </a:r>
            <a:endParaRPr lang="en-GB" dirty="0"/>
          </a:p>
          <a:p>
            <a:r>
              <a:rPr lang="en-GB" dirty="0"/>
              <a:t>Mother Tongue: Telugu </a:t>
            </a:r>
          </a:p>
          <a:p>
            <a:r>
              <a:rPr lang="en-GB" dirty="0"/>
              <a:t>Qualification: </a:t>
            </a:r>
            <a:r>
              <a:rPr lang="en-GB" dirty="0" smtClean="0"/>
              <a:t>MSc IIT Madras</a:t>
            </a:r>
            <a:endParaRPr lang="en-GB" dirty="0"/>
          </a:p>
          <a:p>
            <a:r>
              <a:rPr lang="en-GB" dirty="0"/>
              <a:t>Hobbies: </a:t>
            </a:r>
            <a:r>
              <a:rPr lang="en-GB" dirty="0" smtClean="0"/>
              <a:t>Reading.</a:t>
            </a:r>
          </a:p>
          <a:p>
            <a:r>
              <a:rPr lang="en-GB" dirty="0" smtClean="0"/>
              <a:t>Looking for a Brahmin girl ready to settle in Bangalore, India.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68078" y="2771368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010B22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8078" y="316581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Hindu </a:t>
            </a:r>
            <a:r>
              <a:rPr lang="en-GB" dirty="0" smtClean="0"/>
              <a:t>Goldsmith, British </a:t>
            </a:r>
            <a:r>
              <a:rPr lang="en-GB" dirty="0"/>
              <a:t>Citizen</a:t>
            </a:r>
          </a:p>
          <a:p>
            <a:r>
              <a:rPr lang="en-GB" dirty="0"/>
              <a:t>D.O.B.: </a:t>
            </a:r>
            <a:r>
              <a:rPr lang="en-GB" dirty="0" smtClean="0"/>
              <a:t>10/12/1982 </a:t>
            </a:r>
            <a:r>
              <a:rPr lang="en-GB" dirty="0"/>
              <a:t>Height: 5Feet </a:t>
            </a:r>
            <a:r>
              <a:rPr lang="en-GB" dirty="0" smtClean="0"/>
              <a:t>8’’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Punjabi 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Trade – Gas Engineer Electrician</a:t>
            </a:r>
            <a:endParaRPr lang="en-GB" dirty="0"/>
          </a:p>
          <a:p>
            <a:r>
              <a:rPr lang="en-GB" dirty="0"/>
              <a:t>Hobbies: </a:t>
            </a:r>
            <a:r>
              <a:rPr lang="en-GB" dirty="0" smtClean="0"/>
              <a:t>Reading Books, Travelling.</a:t>
            </a:r>
            <a:endParaRPr lang="en-GB" dirty="0"/>
          </a:p>
          <a:p>
            <a:r>
              <a:rPr lang="en-GB" dirty="0"/>
              <a:t>Looking for a </a:t>
            </a:r>
            <a:r>
              <a:rPr lang="en-GB" dirty="0" smtClean="0"/>
              <a:t>Hindu Punjabi down to </a:t>
            </a:r>
            <a:r>
              <a:rPr lang="en-GB" smtClean="0"/>
              <a:t>Earth Person.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14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1341" y="198271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2021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69" y="454185"/>
            <a:ext cx="3240000" cy="216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850" y="139414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Hindu </a:t>
            </a:r>
            <a:r>
              <a:rPr lang="en-GB" dirty="0" err="1" smtClean="0"/>
              <a:t>Naickar</a:t>
            </a:r>
            <a:r>
              <a:rPr lang="en-GB" dirty="0" smtClean="0"/>
              <a:t> (</a:t>
            </a:r>
            <a:r>
              <a:rPr lang="en-GB" dirty="0" err="1" smtClean="0"/>
              <a:t>Kamma</a:t>
            </a:r>
            <a:r>
              <a:rPr lang="en-GB" dirty="0" smtClean="0"/>
              <a:t>), </a:t>
            </a:r>
            <a:r>
              <a:rPr lang="en-GB" dirty="0"/>
              <a:t>British Citizen</a:t>
            </a:r>
          </a:p>
          <a:p>
            <a:r>
              <a:rPr lang="en-GB" dirty="0"/>
              <a:t>D.O.B.: </a:t>
            </a:r>
            <a:r>
              <a:rPr lang="en-GB" dirty="0" smtClean="0"/>
              <a:t>18/12/1990, </a:t>
            </a:r>
            <a:r>
              <a:rPr lang="en-GB" dirty="0"/>
              <a:t>Height: 5feet </a:t>
            </a:r>
            <a:r>
              <a:rPr lang="en-GB" dirty="0" smtClean="0"/>
              <a:t>7’’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Marathi</a:t>
            </a:r>
            <a:endParaRPr lang="en-GB" dirty="0"/>
          </a:p>
          <a:p>
            <a:r>
              <a:rPr lang="en-GB" dirty="0"/>
              <a:t>Qualification</a:t>
            </a:r>
            <a:r>
              <a:rPr lang="en-GB" dirty="0" smtClean="0"/>
              <a:t>: </a:t>
            </a:r>
            <a:r>
              <a:rPr lang="en-GB" dirty="0" err="1" smtClean="0"/>
              <a:t>B.Sc</a:t>
            </a:r>
            <a:r>
              <a:rPr lang="en-GB" dirty="0" smtClean="0"/>
              <a:t>, </a:t>
            </a:r>
            <a:r>
              <a:rPr lang="en-GB" dirty="0"/>
              <a:t>MBBS</a:t>
            </a:r>
          </a:p>
          <a:p>
            <a:r>
              <a:rPr lang="en-GB" dirty="0"/>
              <a:t>Working </a:t>
            </a:r>
            <a:r>
              <a:rPr lang="en-GB" dirty="0" smtClean="0"/>
              <a:t>with </a:t>
            </a:r>
            <a:r>
              <a:rPr lang="en-GB" dirty="0"/>
              <a:t>NHS </a:t>
            </a:r>
            <a:r>
              <a:rPr lang="en-GB" dirty="0" smtClean="0"/>
              <a:t>in London</a:t>
            </a:r>
          </a:p>
          <a:p>
            <a:r>
              <a:rPr lang="en-GB" dirty="0"/>
              <a:t>Hobbies: </a:t>
            </a:r>
            <a:r>
              <a:rPr lang="en-GB" dirty="0" smtClean="0"/>
              <a:t>Badminton, Learning Languages, Listening to Music, Playing Guitar, Exploring new Places and Experiencing Culture &amp; History</a:t>
            </a:r>
            <a:endParaRPr lang="en-GB" dirty="0"/>
          </a:p>
          <a:p>
            <a:r>
              <a:rPr lang="en-GB" dirty="0"/>
              <a:t>Looking for </a:t>
            </a:r>
            <a:r>
              <a:rPr lang="en-GB" dirty="0" smtClean="0"/>
              <a:t>Medical Professional, Settled in UK, Mix of Traditional &amp; Modern values, Non Smoker and Non Drinker.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03880" y="944946"/>
            <a:ext cx="782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/>
              <a:t>01B21</a:t>
            </a:r>
          </a:p>
        </p:txBody>
      </p:sp>
      <p:sp>
        <p:nvSpPr>
          <p:cNvPr id="4" name="Rectangle 3"/>
          <p:cNvSpPr/>
          <p:nvPr/>
        </p:nvSpPr>
        <p:spPr>
          <a:xfrm>
            <a:off x="6030098" y="516694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Hindu Arya </a:t>
            </a:r>
            <a:r>
              <a:rPr lang="en-GB" dirty="0" err="1" smtClean="0"/>
              <a:t>Vyshyas</a:t>
            </a:r>
            <a:r>
              <a:rPr lang="en-GB" dirty="0" smtClean="0"/>
              <a:t>(</a:t>
            </a:r>
            <a:r>
              <a:rPr lang="en-GB" dirty="0" err="1" smtClean="0"/>
              <a:t>Guptas</a:t>
            </a:r>
            <a:r>
              <a:rPr lang="en-GB" dirty="0" smtClean="0"/>
              <a:t>/Shetty’s/Komati), Indian </a:t>
            </a:r>
            <a:r>
              <a:rPr lang="en-GB" dirty="0"/>
              <a:t>Citizen</a:t>
            </a:r>
          </a:p>
          <a:p>
            <a:r>
              <a:rPr lang="en-GB" dirty="0"/>
              <a:t>D.O.B.: </a:t>
            </a:r>
            <a:r>
              <a:rPr lang="en-GB" dirty="0" smtClean="0"/>
              <a:t>14/04/1991 </a:t>
            </a:r>
            <a:r>
              <a:rPr lang="en-GB" dirty="0"/>
              <a:t>Height: </a:t>
            </a:r>
            <a:r>
              <a:rPr lang="en-GB" dirty="0" smtClean="0"/>
              <a:t>165 </a:t>
            </a:r>
            <a:r>
              <a:rPr lang="en-GB" dirty="0" err="1" smtClean="0"/>
              <a:t>cms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Telugu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Masters (Software Engineering)</a:t>
            </a:r>
            <a:endParaRPr lang="en-GB" dirty="0"/>
          </a:p>
          <a:p>
            <a:r>
              <a:rPr lang="en-GB" dirty="0"/>
              <a:t>Hobbies: </a:t>
            </a:r>
            <a:r>
              <a:rPr lang="en-GB" dirty="0" smtClean="0"/>
              <a:t>Watching Movies, Learning New Skills.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57292" y="4650507"/>
            <a:ext cx="782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/>
              <a:t>02B21</a:t>
            </a:r>
          </a:p>
        </p:txBody>
      </p:sp>
    </p:spTree>
    <p:extLst>
      <p:ext uri="{BB962C8B-B14F-4D97-AF65-F5344CB8AC3E}">
        <p14:creationId xmlns:p14="http://schemas.microsoft.com/office/powerpoint/2010/main" val="159510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695" y="79769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03B21</a:t>
            </a:r>
            <a:endParaRPr lang="en-GB" b="1" u="sng" dirty="0"/>
          </a:p>
        </p:txBody>
      </p:sp>
      <p:pic>
        <p:nvPicPr>
          <p:cNvPr id="3" name="Picture 6" descr="https://s3-us-west-2.amazonaws.com/fullonshaadi/wp-content/uploads/2016/06/Fullonwedding-Wedding-Photography-Best-Indian-Wedding-Photographers-Wedding-Photograph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743" y="1876296"/>
            <a:ext cx="3900261" cy="26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1935" y="1167027"/>
            <a:ext cx="5998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Hindu </a:t>
            </a:r>
            <a:r>
              <a:rPr lang="en-GB" dirty="0" smtClean="0"/>
              <a:t>Brahmin, British Citizen</a:t>
            </a:r>
            <a:endParaRPr lang="en-GB" dirty="0"/>
          </a:p>
          <a:p>
            <a:r>
              <a:rPr lang="en-GB" dirty="0"/>
              <a:t>D.O.B.: </a:t>
            </a:r>
            <a:r>
              <a:rPr lang="en-GB" dirty="0" smtClean="0"/>
              <a:t>16/08/1980, </a:t>
            </a:r>
            <a:r>
              <a:rPr lang="en-GB" dirty="0"/>
              <a:t>Height: 5feet 8</a:t>
            </a:r>
            <a:r>
              <a:rPr lang="en-GB" dirty="0" smtClean="0"/>
              <a:t>’’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English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A Levels &amp; GCSEs</a:t>
            </a:r>
            <a:endParaRPr lang="en-GB" dirty="0"/>
          </a:p>
          <a:p>
            <a:r>
              <a:rPr lang="en-GB" dirty="0"/>
              <a:t>Working </a:t>
            </a:r>
            <a:r>
              <a:rPr lang="en-GB" dirty="0" smtClean="0"/>
              <a:t>as Loader/Packer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51935" y="25502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Hobbies: </a:t>
            </a:r>
            <a:r>
              <a:rPr lang="en-GB" dirty="0" smtClean="0"/>
              <a:t>Walking, TV, Politics, News</a:t>
            </a:r>
          </a:p>
          <a:p>
            <a:r>
              <a:rPr lang="en-GB" dirty="0" smtClean="0"/>
              <a:t>Looking for kind natured, simple &amp; homely future wife.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26977" y="396102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04B21</a:t>
            </a:r>
            <a:endParaRPr lang="en-GB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51935" y="435609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Hindu &amp; Sikh, </a:t>
            </a:r>
            <a:r>
              <a:rPr lang="en-GB" dirty="0"/>
              <a:t>British Citizen</a:t>
            </a:r>
          </a:p>
          <a:p>
            <a:r>
              <a:rPr lang="en-GB" dirty="0"/>
              <a:t>D.O.B.: </a:t>
            </a:r>
            <a:r>
              <a:rPr lang="en-GB" dirty="0" smtClean="0"/>
              <a:t>03/05/1994, </a:t>
            </a:r>
            <a:r>
              <a:rPr lang="en-GB" dirty="0"/>
              <a:t>Height: 5feet </a:t>
            </a:r>
            <a:r>
              <a:rPr lang="en-GB" dirty="0" smtClean="0"/>
              <a:t>5’’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Punjabi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Bachelors Degree in </a:t>
            </a:r>
            <a:r>
              <a:rPr lang="en-GB" dirty="0" err="1" smtClean="0"/>
              <a:t>Machanical</a:t>
            </a:r>
            <a:r>
              <a:rPr lang="en-GB" dirty="0" smtClean="0"/>
              <a:t> Engineering</a:t>
            </a:r>
            <a:endParaRPr lang="en-GB" dirty="0"/>
          </a:p>
          <a:p>
            <a:r>
              <a:rPr lang="en-GB" dirty="0"/>
              <a:t>Working as </a:t>
            </a:r>
            <a:r>
              <a:rPr lang="en-GB" dirty="0" smtClean="0"/>
              <a:t>Data Administrator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54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8958" y="364145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05B21</a:t>
            </a:r>
            <a:endParaRPr lang="en-GB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78676" y="73347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Hindu </a:t>
            </a:r>
            <a:r>
              <a:rPr lang="en-GB" dirty="0" err="1" smtClean="0"/>
              <a:t>Padmashali</a:t>
            </a:r>
            <a:endParaRPr lang="en-GB" dirty="0"/>
          </a:p>
          <a:p>
            <a:r>
              <a:rPr lang="en-GB" dirty="0"/>
              <a:t>D.O.B.: </a:t>
            </a:r>
            <a:r>
              <a:rPr lang="en-GB" dirty="0" smtClean="0"/>
              <a:t>24/07/1993, </a:t>
            </a:r>
            <a:r>
              <a:rPr lang="en-GB" dirty="0"/>
              <a:t>Height: 5feet 8’’</a:t>
            </a:r>
          </a:p>
          <a:p>
            <a:r>
              <a:rPr lang="en-GB" dirty="0"/>
              <a:t>Mother Tongue: </a:t>
            </a:r>
            <a:r>
              <a:rPr lang="en-GB" dirty="0" smtClean="0"/>
              <a:t>Telugu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B Tech</a:t>
            </a:r>
            <a:endParaRPr lang="en-GB" dirty="0"/>
          </a:p>
          <a:p>
            <a:r>
              <a:rPr lang="en-GB" dirty="0"/>
              <a:t>Working as </a:t>
            </a:r>
            <a:r>
              <a:rPr lang="en-GB" dirty="0" smtClean="0"/>
              <a:t>Salesforce Consultant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8676" y="21308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Hobbies: </a:t>
            </a:r>
            <a:r>
              <a:rPr lang="en-GB" dirty="0" smtClean="0"/>
              <a:t>Photography, Music, Watching Movies</a:t>
            </a:r>
            <a:endParaRPr lang="en-GB" dirty="0"/>
          </a:p>
          <a:p>
            <a:r>
              <a:rPr lang="en-GB" dirty="0"/>
              <a:t>Looking for </a:t>
            </a:r>
            <a:r>
              <a:rPr lang="en-GB" dirty="0" smtClean="0"/>
              <a:t>decent family background and liberal values.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566147" y="323884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06B21</a:t>
            </a:r>
            <a:endParaRPr lang="en-GB" b="1" u="sng" dirty="0"/>
          </a:p>
        </p:txBody>
      </p:sp>
      <p:sp>
        <p:nvSpPr>
          <p:cNvPr id="6" name="Rectangle 5"/>
          <p:cNvSpPr/>
          <p:nvPr/>
        </p:nvSpPr>
        <p:spPr>
          <a:xfrm>
            <a:off x="6471744" y="367861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Hindu </a:t>
            </a:r>
            <a:r>
              <a:rPr lang="en-GB" dirty="0" smtClean="0"/>
              <a:t>Brahmin, British And Canadian Dual Citizenship</a:t>
            </a:r>
            <a:endParaRPr lang="en-GB" dirty="0"/>
          </a:p>
          <a:p>
            <a:r>
              <a:rPr lang="en-GB" dirty="0"/>
              <a:t>D.O.B</a:t>
            </a:r>
            <a:r>
              <a:rPr lang="en-GB"/>
              <a:t>.: </a:t>
            </a:r>
            <a:r>
              <a:rPr lang="en-GB" smtClean="0"/>
              <a:t>17/12/1992</a:t>
            </a:r>
            <a:r>
              <a:rPr lang="en-GB" dirty="0" smtClean="0"/>
              <a:t>, </a:t>
            </a:r>
            <a:r>
              <a:rPr lang="en-GB" dirty="0"/>
              <a:t>Height: 5feet </a:t>
            </a:r>
            <a:r>
              <a:rPr lang="en-GB" dirty="0" smtClean="0"/>
              <a:t>9’’</a:t>
            </a:r>
            <a:endParaRPr lang="en-GB" dirty="0"/>
          </a:p>
          <a:p>
            <a:r>
              <a:rPr lang="en-GB" dirty="0"/>
              <a:t>Mother Tongue: Telugu</a:t>
            </a:r>
          </a:p>
          <a:p>
            <a:r>
              <a:rPr lang="en-GB" dirty="0"/>
              <a:t>Qualification: </a:t>
            </a:r>
            <a:r>
              <a:rPr lang="en-GB" dirty="0" smtClean="0"/>
              <a:t>MBBS</a:t>
            </a:r>
            <a:endParaRPr lang="en-GB" dirty="0"/>
          </a:p>
          <a:p>
            <a:r>
              <a:rPr lang="en-GB" dirty="0"/>
              <a:t>Working as </a:t>
            </a:r>
            <a:r>
              <a:rPr lang="en-GB" dirty="0" smtClean="0"/>
              <a:t>Doctor (Anaesthesiology first year post-graduate specialty training CT1)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471744" y="53158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Hobbies: </a:t>
            </a:r>
            <a:r>
              <a:rPr lang="en-GB" dirty="0" smtClean="0"/>
              <a:t>Music</a:t>
            </a:r>
            <a:r>
              <a:rPr lang="en-GB" dirty="0"/>
              <a:t>, </a:t>
            </a:r>
            <a:r>
              <a:rPr lang="en-GB" dirty="0" smtClean="0"/>
              <a:t>Nature, Badminton, Cycling and </a:t>
            </a:r>
            <a:r>
              <a:rPr lang="en-GB" dirty="0"/>
              <a:t>Movies</a:t>
            </a:r>
          </a:p>
          <a:p>
            <a:r>
              <a:rPr lang="en-GB" dirty="0"/>
              <a:t>Looking for </a:t>
            </a:r>
            <a:r>
              <a:rPr lang="en-GB" dirty="0" smtClean="0"/>
              <a:t>UK based professional Brahmin girl. Ideally UK citizen and/or raised in the West, but not essential.</a:t>
            </a:r>
            <a:endParaRPr lang="en-GB" dirty="0"/>
          </a:p>
        </p:txBody>
      </p:sp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7" y="3608174"/>
            <a:ext cx="3529445" cy="23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2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9799</TotalTime>
  <Words>3699</Words>
  <Application>Microsoft Office PowerPoint</Application>
  <PresentationFormat>Widescreen</PresentationFormat>
  <Paragraphs>519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Castellar</vt:lpstr>
      <vt:lpstr>Office Theme</vt:lpstr>
      <vt:lpstr>    BALAJI TEMPLE MATRIMONIAL SERVICES  REGISTERED ASPIRANTS GROOMS</vt:lpstr>
      <vt:lpstr>                                 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BALAJI TEMPLE MATRIMONIAL SERVICES  REGISTERED ASPIRANTS GROOMS</dc:title>
  <dc:creator>TempleOffice</dc:creator>
  <cp:lastModifiedBy>SVBTPC</cp:lastModifiedBy>
  <cp:revision>812</cp:revision>
  <cp:lastPrinted>2020-09-21T11:42:18Z</cp:lastPrinted>
  <dcterms:created xsi:type="dcterms:W3CDTF">2014-01-31T18:52:26Z</dcterms:created>
  <dcterms:modified xsi:type="dcterms:W3CDTF">2022-06-15T13:14:09Z</dcterms:modified>
</cp:coreProperties>
</file>