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481" r:id="rId3"/>
    <p:sldId id="482" r:id="rId4"/>
    <p:sldId id="483" r:id="rId5"/>
    <p:sldId id="464" r:id="rId6"/>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46" r:id="rId23"/>
    <p:sldId id="447" r:id="rId24"/>
    <p:sldId id="451" r:id="rId25"/>
    <p:sldId id="453" r:id="rId26"/>
    <p:sldId id="454" r:id="rId27"/>
    <p:sldId id="456" r:id="rId28"/>
    <p:sldId id="458" r:id="rId29"/>
    <p:sldId id="459" r:id="rId30"/>
    <p:sldId id="460" r:id="rId31"/>
    <p:sldId id="461" r:id="rId32"/>
    <p:sldId id="462" r:id="rId33"/>
    <p:sldId id="438" r:id="rId34"/>
    <p:sldId id="439" r:id="rId35"/>
    <p:sldId id="440" r:id="rId36"/>
    <p:sldId id="442" r:id="rId37"/>
    <p:sldId id="443" r:id="rId38"/>
    <p:sldId id="445" r:id="rId39"/>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C70"/>
    <a:srgbClr val="FFFFFF"/>
    <a:srgbClr val="DE0000"/>
    <a:srgbClr val="D42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88" autoAdjust="0"/>
    <p:restoredTop sz="94660" autoAdjust="0"/>
  </p:normalViewPr>
  <p:slideViewPr>
    <p:cSldViewPr snapToGrid="0">
      <p:cViewPr varScale="1">
        <p:scale>
          <a:sx n="106" d="100"/>
          <a:sy n="106" d="100"/>
        </p:scale>
        <p:origin x="372" y="96"/>
      </p:cViewPr>
      <p:guideLst>
        <p:guide orient="horz" pos="2160"/>
        <p:guide pos="3840"/>
      </p:guideLst>
    </p:cSldViewPr>
  </p:slideViewPr>
  <p:outlineViewPr>
    <p:cViewPr>
      <p:scale>
        <a:sx n="33" d="100"/>
        <a:sy n="33" d="100"/>
      </p:scale>
      <p:origin x="0" y="108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4" y="0"/>
            <a:ext cx="3078427" cy="513508"/>
          </a:xfrm>
          <a:prstGeom prst="rect">
            <a:avLst/>
          </a:prstGeom>
        </p:spPr>
        <p:txBody>
          <a:bodyPr vert="horz" lIns="99075" tIns="49538" rIns="99075" bIns="49538" rtlCol="0"/>
          <a:lstStyle>
            <a:lvl1pPr algn="r">
              <a:defRPr sz="1300"/>
            </a:lvl1pPr>
          </a:lstStyle>
          <a:p>
            <a:fld id="{503D1746-C778-4BFB-A5F1-BB15E8AC3056}" type="datetimeFigureOut">
              <a:rPr lang="en-GB" smtClean="0"/>
              <a:pPr/>
              <a:t>17/06/2025</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9"/>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4" y="9721107"/>
            <a:ext cx="3078427" cy="513507"/>
          </a:xfrm>
          <a:prstGeom prst="rect">
            <a:avLst/>
          </a:prstGeom>
        </p:spPr>
        <p:txBody>
          <a:bodyPr vert="horz" lIns="99075" tIns="49538" rIns="99075" bIns="49538" rtlCol="0" anchor="b"/>
          <a:lstStyle>
            <a:lvl1pPr algn="r">
              <a:defRPr sz="1300"/>
            </a:lvl1pPr>
          </a:lstStyle>
          <a:p>
            <a:fld id="{3201251E-D9A2-42C1-8092-41724C462B23}" type="slidenum">
              <a:rPr lang="en-GB" smtClean="0"/>
              <a:pPr/>
              <a:t>‹#›</a:t>
            </a:fld>
            <a:endParaRPr lang="en-GB"/>
          </a:p>
        </p:txBody>
      </p:sp>
    </p:spTree>
    <p:extLst>
      <p:ext uri="{BB962C8B-B14F-4D97-AF65-F5344CB8AC3E}">
        <p14:creationId xmlns:p14="http://schemas.microsoft.com/office/powerpoint/2010/main" val="378622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1251E-D9A2-42C1-8092-41724C462B23}" type="slidenum">
              <a:rPr lang="en-GB" smtClean="0"/>
              <a:pPr/>
              <a:t>1</a:t>
            </a:fld>
            <a:endParaRPr lang="en-GB" dirty="0"/>
          </a:p>
        </p:txBody>
      </p:sp>
    </p:spTree>
    <p:extLst>
      <p:ext uri="{BB962C8B-B14F-4D97-AF65-F5344CB8AC3E}">
        <p14:creationId xmlns:p14="http://schemas.microsoft.com/office/powerpoint/2010/main" val="400517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01251E-D9A2-42C1-8092-41724C462B23}" type="slidenum">
              <a:rPr lang="en-GB" smtClean="0"/>
              <a:pPr/>
              <a:t>3</a:t>
            </a:fld>
            <a:endParaRPr lang="en-GB"/>
          </a:p>
        </p:txBody>
      </p:sp>
    </p:spTree>
    <p:extLst>
      <p:ext uri="{BB962C8B-B14F-4D97-AF65-F5344CB8AC3E}">
        <p14:creationId xmlns:p14="http://schemas.microsoft.com/office/powerpoint/2010/main" val="233457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165784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324042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311256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8399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F9512E-2413-46CB-AC53-461FC480ECBF}" type="datetimeFigureOut">
              <a:rPr lang="en-GB" smtClean="0"/>
              <a:pPr/>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78695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F9512E-2413-46CB-AC53-461FC480ECBF}" type="datetimeFigureOut">
              <a:rPr lang="en-GB" smtClean="0"/>
              <a:pPr/>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62898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F9512E-2413-46CB-AC53-461FC480ECBF}" type="datetimeFigureOut">
              <a:rPr lang="en-GB" smtClean="0"/>
              <a:pPr/>
              <a:t>17/06/2025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187000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F9512E-2413-46CB-AC53-461FC480ECBF}" type="datetimeFigureOut">
              <a:rPr lang="en-GB" smtClean="0"/>
              <a:pPr/>
              <a:t>17/06/2025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199554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9512E-2413-46CB-AC53-461FC480ECBF}" type="datetimeFigureOut">
              <a:rPr lang="en-GB" smtClean="0"/>
              <a:pPr/>
              <a:t>17/06/2025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347612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F9512E-2413-46CB-AC53-461FC480ECBF}" type="datetimeFigureOut">
              <a:rPr lang="en-GB" smtClean="0"/>
              <a:pPr/>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292838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F9512E-2413-46CB-AC53-461FC480ECBF}" type="datetimeFigureOut">
              <a:rPr lang="en-GB" smtClean="0"/>
              <a:pPr/>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249757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FF00"/>
            </a:gs>
            <a:gs pos="48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512E-2413-46CB-AC53-461FC480ECBF}" type="datetimeFigureOut">
              <a:rPr lang="en-GB" smtClean="0"/>
              <a:pPr/>
              <a:t>17/06/2025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58627-65B5-4DF7-92B8-25A4675EFADB}" type="slidenum">
              <a:rPr lang="en-GB" smtClean="0"/>
              <a:pPr/>
              <a:t>‹#›</a:t>
            </a:fld>
            <a:endParaRPr lang="en-GB"/>
          </a:p>
        </p:txBody>
      </p:sp>
    </p:spTree>
    <p:extLst>
      <p:ext uri="{BB962C8B-B14F-4D97-AF65-F5344CB8AC3E}">
        <p14:creationId xmlns:p14="http://schemas.microsoft.com/office/powerpoint/2010/main" val="853127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ouponbazi.in/price-online/highbeam-studio-ayatul-kursi-islamic-wall-decal-A839096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373" y="116732"/>
            <a:ext cx="9817349" cy="6284068"/>
          </a:xfrm>
        </p:spPr>
        <p:txBody>
          <a:bodyPr>
            <a:normAutofit fontScale="90000"/>
          </a:bodyPr>
          <a:lstStyle/>
          <a:p>
            <a:br>
              <a:rPr lang="en-GB" dirty="0">
                <a:latin typeface="Castellar" panose="020A0402060406010301" pitchFamily="18" charset="0"/>
              </a:rPr>
            </a:br>
            <a:br>
              <a:rPr lang="en-GB" dirty="0">
                <a:latin typeface="Castellar" panose="020A0402060406010301" pitchFamily="18" charset="0"/>
              </a:rPr>
            </a:br>
            <a:br>
              <a:rPr lang="en-GB" dirty="0">
                <a:latin typeface="Castellar" panose="020A0402060406010301" pitchFamily="18" charset="0"/>
              </a:rPr>
            </a:br>
            <a:br>
              <a:rPr lang="en-GB" dirty="0">
                <a:latin typeface="Castellar" panose="020A0402060406010301" pitchFamily="18" charset="0"/>
              </a:rPr>
            </a:br>
            <a:r>
              <a:rPr lang="en-GB" dirty="0">
                <a:latin typeface="Castellar" panose="020A0402060406010301" pitchFamily="18" charset="0"/>
              </a:rPr>
              <a:t>BALAJI TEMPLE MATRIMONIAL SERVICES</a:t>
            </a:r>
            <a:br>
              <a:rPr lang="en-GB" dirty="0">
                <a:latin typeface="Castellar" panose="020A0402060406010301" pitchFamily="18" charset="0"/>
              </a:rPr>
            </a:br>
            <a:br>
              <a:rPr lang="en-GB" dirty="0">
                <a:latin typeface="Castellar" panose="020A0402060406010301" pitchFamily="18" charset="0"/>
              </a:rPr>
            </a:br>
            <a:r>
              <a:rPr lang="en-GB" dirty="0">
                <a:latin typeface="Castellar" panose="020A0402060406010301" pitchFamily="18" charset="0"/>
              </a:rPr>
              <a:t>REGISTERED ASPIRANTS</a:t>
            </a:r>
            <a:br>
              <a:rPr lang="en-GB" dirty="0">
                <a:latin typeface="Castellar" panose="020A0402060406010301" pitchFamily="18" charset="0"/>
              </a:rPr>
            </a:br>
            <a:r>
              <a:rPr lang="en-GB" dirty="0">
                <a:latin typeface="Castellar" panose="020A0402060406010301" pitchFamily="18" charset="0"/>
              </a:rPr>
              <a:t>BRIDES</a:t>
            </a:r>
          </a:p>
        </p:txBody>
      </p:sp>
      <p:sp>
        <p:nvSpPr>
          <p:cNvPr id="6" name="AutoShape 2" descr="data:image/jpeg;base64,/9j/4AAQSkZJRgABAQAAAQABAAD/2wCEAAkGBxMTEhQUEhQVFBQUFxkXGRgWFxgXFxgXFxgaGBgWFxwYHiggGBolHhwWITEhJSkrLi4uFx8zODMsNygtLisBCgoKDg0OGxAQGywkICQsNDQvLCwsLCw0LCwsLDQ0LC8sLSwsLCwsLCwsLCwtLywsLCwsLCwsLCwsLCwsLCwsLP/AABEIAPMAzwMBEQACEQEDEQH/xAAcAAEAAQUBAQAAAAAAAAAAAAAABQIDBAYHAQj/xABGEAABAwICBAoGBwYGAwEAAAABAAIDBBESIQUxQYEGEyIyUVJhcZGhByOCkrHBQmJjcrLR8BRTc6LC4TNDg5OjsyQ08Rb/xAAbAQEAAgMBAQAAAAAAAAAAAAAABAYCAwUBB//EADkRAAIBAgMFBgUDBAICAwAAAAABAgMRBCExBRJBUWFxgZGhsfAGEyIywRTR8SNCYuFSciQ0FTOS/9oADAMBAAIRAxEAPwDqC+OnVCAIAgCAIAgCAIAgCAIC5HJhbI/qMc7wBKsnwzByryd7WV+Gfvoa5x3pRjzdjH4O1vG6Op3E5mNoOd7lvJJ8QV29vVYvAOLebtl3meKpfLxs48LvzzLioB6EAQBAEAQBAEAQBAEAQBAEAQBAEAQBepXdgXRTute2Snw2XiZ03USyXVenI1upFOxaXPNgQBAEBh6cnwUlU7aIHgHoJFh5kKx/DVvnzdv7deRsw8N/EU4/5Ij/AEdTX0ZGM+TI9v8ANiz8V2dvv/wLZ/dw014+9TfteNsfJ80vQnFQyIEAQBAEAQBAEAQBAEAQBAEAQBAESb0BWyO51FTcLg51am44vuTy/YwlJJXMDSumYILg3e/YGG/idisdPYlBK9S6eX2u+nF3XHlwNW/J6GFwX4Sy1E8zHgBgjYWNGzluDjfabFq6mJrOlhtyCybUbdH+dfU17n1EyvnZMCAIAgNf4fVOCgm+vgZ4vBI8AVY/hu/zp5f2/lE/ZdPfxcOl35GH6K5r0Uzb82e/vMb+S7O35f8AgtXX3Lv7PU27chbFxl/j+TbFQzlhAEAQHr5mNw4hcuvtsrLs3AYWthlOpFt3fFoj1JyUrIyYKdrswfzUiGwaEn9379nLvMXWZj8Wb2sb9yrTwldTUNx3fCzJG8rXuUrQ4uLszILwBAEAQBAEAQBLMGZFSbT4bVZ8JsS1p1W0uXF9q4e8iPKtwRC6c0sLmGIOmkAzjhsS3oMrubGPvEKwKO7HK0Ypa6ZLm+hovmRH/wCTlcC6ol4s2JbFAAQCNQke8XeNXNDd61TxGHpTjCV25XXY728OvZzM05Mj+DTeLrowdUkcrN4AkH4D4rDEU41aE4z4Z8dV2Z8TOWTTRuqoDJIQBAEQNQ9LbcFNA2+b5SbdjWm34lfdk7M/SQ+Y3nLhyXA62wJb9eb5L1ZgeiWfk1TP4b/NwPyWG303hH2rl/Ph3kjb0Pqpy7V6G/KinBPCL5Fexk4u61R4GtAAAyAyHcjbbuwerw9IPhDWYHsHVaT5kq6bMjJYOCfX1NEldsu6I/bBDDMHskdLG2QxPbgsHgGzHtvhte3KBv0hTa1ejRq/JndPKz1TT4u2az5mhJtXRMUOnI5HCOQGGU6o5bBx6cBBwvH3SVtShUjfKS5rPz1R5oZr6O5JvYfPoXHr7ChWrSnGbSab52fBLmrG1VmlaxhyCxsqziaUaVRwi335EiLurlKjmQQBAEB60XWylSdSW6jxuxddDhGJ7gwduRXew2wK7+uo9xLnk/yaZVlosyzU6eghaC91icmgDFJIddmMGbirFh4KlHdhrxlpxuR5Z6mBN+0VNuNxU0Bz4tjvXvHVkeMox0htz9ZRsTtWhhZZxc+q089TKNNy6GZBTxxtwRRtjZ1WgAd56T2nNVjaG0pYx3eXTguz3+CRCnul2PWO9Q8LK1eDf/JepnLRmtV9Fxc0Dx9Gdg9+8f8AUr1Vi3GcVyfoRVLJGxr56TAgCAIgaN6aJeXSsH0WPd7xaP6Svq1koxjHSx2vhqP01JdV+SI9Fk9qmRvXiPi17SPK64+3Y3wcu1epN25C9GMuT/DOoKglYCAIC5TjlDK/Yp+zVfEK0d58k7e7amFT7TQ+HsrjJMGm5w8W37xGAeZV5jTcZRpyle2V2aE/pub05gaGtbezWtb3YQAqbtjExr4l1IN6K6fB8l0NtKNo2ZangZI0skYHtOwgEZbc9R7RmtGBx0sK5Si3d8red/fU9nBSMeF09P8A4eKoh/dvd65vZG92Tx9Vxv27FZ8HtelXyn9L0T4N/gjypOOhL6O0lFUNJZnY2c1wLZGHoc05tK61SEJx3Kiun7uma1zRTLSnL9ZDpVVxmx6zcd3TPholo5NK17efaSY1UYqrrN4QFTIyb22KTh8LUr33OH5djGUlHUjdPcIYacNa0Y5trQcgfrfrYrhQ2Vho0qUpx+tJNrr198ER96Tb5Gq0VdVV8ruKIIbz5XX4mLO1gB/iP+qDszIXSq/Y61Z2ijy6X0x1Nu0XoiKnF2l0krufLJm93YOozoaLAKs7S2vTnaOHb3eKzV/fkZ06T1kZirbk2SAvAVRc4d4UnBqLxEFLTeXr0MZ/ayxp6k9TIf3fL/23B/wC+gTp7tTdef55kFO6Lzm2Xz2vhp0ZOM1azsToyTR4tBkEAQHMfS1NeuDRqZCxvjid8wvqiSSSWlloWX4fjbC35yf7GD6NpLaRhGx+Np3sd+S8nTjUThJXTVrczftqN8HN8rPzOw1Qs45Aasgvn214bmKktxR0yWiy7EU+k7xLS5psCAv0TrPC6uxKny8dB+80aqyvBmi6Vix1UYP06mPwY/jHeTCrlKsqcpVXpFN+Bqf22N3mkxG6ouOxTxNT5knz588tfDsRvhHdVi2oRmLrJTkuJ5Yx6qiDy1zXOimbzZGa7dV41SM+qdxC7+zNr/IgqU81fw04+OXmkaalK7ujKpNLFrxFUtEch5rhfipf4bj9LpYcx2jNXBwcVvRzTIt+ZmVFNfmjO/cq5tLZCqxTw0FvXzWSy6ace8306tvuZhujI17MlWauEq0k3JaOz6MkKSZCcJtNCNrmwusLHHITqbtsfmrth8Dh8HJ/Iu2+L9DRdyzka5wf4KOqvW1JdFTnMMzbNNtu7bHGejnHs2yKmKw+Hg5VJreXC/Ewe9J2SN9hAjYI4wGRtAaGNADWgC1gBkqfi9qYipKS33aSzV78Oll5G+NOK4Hi5JtCAICqM5jvW/DS3a0JWvZrLTiYyzTM2piDxK06njycy35r6RXe84z5pPmQI8iLoZC6CFx+kxp17cIv53VN25SnTqu7yk21n0XD2yXRaaLq4RuCAItQcc4e1GPSFQQbgODfcaGnzBX1OKsre9C4bJhuYOC6X8WWOB8+CupnfasG5xwn4rNfcjZtKG/hKi/xfkdyr+eVQtv/APvT7vQotD7EY64xuCAuQHPuB+C6exk3jIW92Rrq/YzVXQYq2mHV46U+yzAD4yBWjFythKz/AMbeLNEc5JGzKiEsIAgCJtO6BRUxNkYWPAcw62nV39h1G6mUMfXoyThK1vDw04GDgnqWoqp9LlI4y04/zScT4s7Wm6zPr7NvSr1hsTTxK/ptbyWaXbbL1Ick46ktVNaRckDIWcdW8qLj9nLG53Sla12uvPsuZQnudhr3CLQodxjW5YwSOwuzHmptdblW67TyMrqxn0k/GRMk2vaCR0HURuNxuVP2thVSqSldtt36KPDh1tllfLtkUpXRcXGNwQBAEABWUJuElKOqPGrmZROzPcPL/wCq4bHryqYd34O3kv57yLVVpEVo1lmOblyJZW7sbi3yIUD4gptTjPLNLtyy/BnQeVjJVcJAQAL2Ku0eM4TpmTFUTO60rz4uK+pxyRfMNHdowXRehZop8EjH9R7Xe6QV6zOrDfhKPNM+gqu2I4dS+fbZjSji5Klplz146nz2lfdzLK5ZsCAqeLMLs8h8V39j4W9RVknZX7NOf4NFWWViF0WwOq5Sf8unYB3ySOJ8mNXX2juPByjLjmu2Nv3NUL75MKkkwIAgCAIC9TkjFbotnqzy/JWD4dVRV3KHDXsNFe27mR/COISuipSPVkGSS2XIZZrG5arvIP8AplWPGYz9NRlWtxVu9/tcjxjvOxJRWdlb9fr4rk7JxUKsHSSzWfdkrdxtqRazMGnbxbpYranCVv3ZL4hueD7wWW3FF4SLtmpWv05eIo/cXlUCUEAQBAEBWyTDn228Rf5K0bBf9Gouq9GRq2qMWGT1kw+u1/vxtHxaVj8QSk4UuX1fg9oasvqskgIC6H4Y5JMvVtc7cGk/rvVm+H8Oql5qycXfjpbwfHx8dUlvTjDnl5nzwTfM7Vb0fRllkCvHoDvtHNjiif142O8Wgqg7cVsbPK2nofP5w3Jyjyb9S6uSeBAWNNT4YR2m3zPyVy2Um8PvcFlx1dm+NslZEaS+oj+C5xftL+mQMHaI42ZeLnLza2VFK9vpb7c0reGenA8h9xLqnEoIAgCAICmonEYBvm42Gz9f2Vs2PhVSpyrX1yWTXaRqru7GHouXjTNPse7i2H7OE4b73mXyTbjtRjCz0v4ta8eGp5R1uSdM6x78vyXK2NiPk19cnk+/9nxNtWN0U6TAa+GU6r8U7sbJaxPc8N8Vbq1CNWnKnLz6cfC5FTs7opeMyqBiI7tRrkTY6Hi0mQQBAEBTVj1EjuqQfNWv4fp3o1ZdnH8W87kat9yRE6InxVD/AK0TD7j3A/jC3bUofNoRdr2l2arnos9bnkHuyJkhVCcXGTT4Mko8WJ6YvCKbBo+sP2bm+8MPzVz+Gf8A16uXHXuMsLDextJdfTM4OrEX8IDtfBGXFRUx+zA90lvyVD28rYx9i9CkY6O7iai6+pLrjEUICF4Y1OFsLL9J7rq87PTjg4Rcr/i+dvNEf+5sp4Ej/wANjjrkfLJudI7D5WXH27W/rfLT0SVu6/q/AypLiTirxuCAIAgFlnGLtvHhqfDTSpEjmx5loDWDpkfYNHvEeK+iKnD6Ywyjr45sirKN2bNQ0jYYo4m6omhg7bDM79ape0cSq9SUpPO+XK38WN9ONkX2usoFKrKlLeiZtXMmog42F7DkXNOfQTqO45q/4Ku6tGFV6tZ9vEhTVm0YVNKZGNfbW0X1mztTh2WNxuVU2vhqkcTNqL3eeby4ZvTs4cCTSkt1Fa45tCAIAgKakXilHSx3iBdd3YlSMau6/wC7K+lsvO+nTvNNVcTTeDtZarhHXbLF4gSD/rVixEZPD1IxV21x7feZhLVM3Uqh1ElJpO5IWh4sD0170hz4dHyi+b3xt/mxf0lW34aS3Kjvnll78u8n7JhvY2L5Jv8AH5OPK0FyCA7J6NcLtHAm92Pe3zxD8S4m2MBhpUJ4mae9wtfuy5FK2y5Rxtlo0n78CeVFIYQGm8PZrOB6kRPxKvWzYpYWmklpw45+pHerNm0NScVTwR9SKNvgwXPiqztq7x1R2tn+DZS+xGYuWbAgCAICtrw1rnkXwg/287LvbCoRnV35R3ra9ltXnz6PPsNNV8DRNC05nr2F3NixVD+8cmIH2ji/01aJ1NylOryXr69hrlwibwV88qO8m/QkoLA9M2ld+X68lctj1t6luNrK1vDP8ESqsyOpoMEk8Y1A8cNnJkviHbZ4cfaCy2vhJVaTrQ/tWedslplx/wBClKzsy4qWSwgCAICppyIIvfxU3B4j5Ttu3zWed1nw4ZrIwlG5zPRknF1cGLU2drT7d4v6lfJU4TUoT0ad+yxok8ro6ZIbk96+e4qanWnJcW/UkRySKVoMjTfSnNalibtdNfc1h/NXD4aS+VN8b/g7Gw43xEpco+rOXqylpCA6v6I5r0dQw7JMQHewfkoW0pR/RVYu17OyfT9io/EEbYmnLp+Ta183OYVNaTqC3UKE6srRTfYYtpGocM6XE5wI55ji997Y/mr9hqfy3CnySXgRnL6WbhNrNrblR8e1KvKSsr8Fov35343JENChQzMIAgC9iruwMbSp9UQPpfD9X8FbNi0FToSq2f1ZJvktfMj1JXlYiuCNNZs01s5ZMLT9nDdgHdj4w7wte3MS6cadFL/K/O+VrHtNXbZPFVict53NyCxPS7TMu4C9r38di6uxI72NhG9r378tDVW+xlivms6KQZXJhf2CS1vB4aN5VuqqUqFSktXFojLJplbhZUGrT3Hb8NepNTueLUehAEAQHM+F7OJqJnNFsDxKNxEoX0qi1JRaTSaWvVcSI/tOmuN8+lfO8SnGrJPm/Ukx0QaLkDpWNGm6k1BcX70PW7K5z30uktfTsOxr3e8WgfhKveyMBUwdOUKmrd/LvLB8P2lGc10XvxOfLrFiCA6L6IZf/baeqxw7wXD5hc7asYSwlRz4LLXXu/i2uRW/iGP/ANUlza9DfV87OEXqQjEL9IXU2POEMVDefFdnvgur5GqqnukXwjp7zUrevUBx7omOl/E1quNV7sak+SZFXBEhIbk/NULFzU6rav369/DwJsVZFKjmQQBAes1hbsOr1Yrr75ep5LQjOE9UQx5bm4ANYOl7yGMHdiI8V9Acc4wb0Wf556EFczNo6RsMUcTObGxrQTrNhYu3m5VO2vioYitv042T4vV2y7l07+JKpRcVZl1co2hAVwusR+rdql4GrGnWUpOy5626rryfAwmrow9JuuZGA2EgJaeg7DucLq7QxMKz+dT0bfkyJutZMvwVPGRxvsBibc9h2g9xy3KrbahuVlGyyvmuN3dX7ml+WSKTuipcc3BAEAQGm8PqO82Y50YHkW/JfQ6DmqUN9JOyyXTTmRlZ3sbLoKQvpad51vijJ78AuPFVHa+FlSxM5cG7q3XP8mylK8bEhCOU3vHxUTAx3sTTX+S9TOf2s5f6XZsVfbqRMHjd3zX06r9xZ/h6NsJfm2aUsDuBAbp6Kp7VUjevC7xa5p+F1z9qw3sJU7L+BxNuwvQjLlJeZ05fOismRRc7Xb5rtbDiniV9Vn2Xvxa0y01yNNb7TA0pnWRfZwyu3yOYweQeu/ter8vBTs85NL9/I00leaL5KpE5ym7ydyWlYLE9CAICsCwLsrAXXb2Tg3WqRk7Wj9XXJ6c+XRGmpKysQEB42riYebGHTv25gFkTT7RLv9NWiU6cYSlUdrppX5tEezvZE4vnhOCAIAgMLT0ZELZR9B9j911s/HD4q47GhfBX5SfH8cCNP77FvgtIH8bH1Txgz1CTXbucHe8FvxeAWKtJq9k1ra3J++VjFS3MiRVHZLCAIAiBH8LqXFxbtpBvbsOrzX0XWlGbtd5u3B5ZZctCHB2bRa4JP/8AEa3LkPkZsvZsjreVlXduStJ5L6t3lfThxWa7zbTRMQc5veFyNn3/AFVPd13l6myf2s476Q6jHpGoPVcG+60A+YK+lyd5MuOx4bmCprpfxZrixOmEBsPo/mLa+G30sbPeY63nZRcdFyw1SMVduL07Dm7WipYSXSz8zsTmkaxZfOKlGdN2mmu0p6aehepXgEk7Au1sBL5s207pZcuWfiaa2iI1px1VQ8amMgj3+sefxtXS27GUsHFpZKWfhY10fvMtU8lhAEAXqTbsgeVhPF4ek/q/mrnshzhgnGVvufb1v70SIlS2/cieDjbiWb97IQ0/ZxXY3cXcY72lA25iJQ+XSi9M32vTy8zOir3ZLqtEgIAgCAqk5cborA4wW36L6vA5rvbK2pKjagoJ7ztfO9m+Hj3mmpTv9VzS9CVpiqIy7k3Jhf2YzYeDw3xKs095QnBO10/fAwkk7M3JfOySEAQBAeVIxttYaz5i/wAlbNkYt1oTp2SSz8faI1WNmmR2hI8BqGdEoeO58bPmHeaw25CHyYzaz08H566ZcXmKTd2SsHOb3j4rg4C/6qnb/kvU3T+1nD9KASyzyX50sjhvcSvok6j3i8UH8unCHJL0IpbiYEBJcGZsFZTO6Jo/DGAU45kXHR3sNUX+L9DvNfGGkAdCpO38LDD1oxhpYoNCTksyK01U8WwW+k62fZr+Kl7Iw+4qk433XZK/Na+DE/qsjD4Ky445pf3k7yO6PDCPwO8V5t2a3I03qlfxfHlkn4rqeUlmyYVWJAQBAVRgEgE2HSpGEpwqVownLdTebMZOyui3pp+Cne5vOdyI79eQiNnmQVf1hoUVGlHSPHzbZC3m8zyCmbExkbBZrGho7miwVL2rV+dW+ZbX04eX5JdNWVitcw2BAEAQHrdYWyg2qkbc0ePQ1LhdQETPI5PGgSDscddu5wvvX0HfclGq1beSduTI8NLG2U1WJaeCQCxewEi+o/SG51wuJ8Q0qNOnSVNWyyz4dl799hRbu7hVUkhAEBephmd3xA+asPw8m6tRW/t/KNFfRGDJFgqX9D4mHex7wfJw8FM23C+FT5S9V/owov6jKJwxyyHVGx7t4aSo3w5gvmVnXksoaf8Ab+De/qnGHNr1OJUEF4lZZv6i71Z2qEXLGWmxUqMrolxldFCyMi5BLhc1w1tcHeBujMZx3ouPM+h9IEFwI2gHxVO+JlBYtW1tn77j5zQTUWupqHD+tAMLRkA0uOfScz5Lu4ScKmHi4Ky7b3b1er48OBgk03ckuCcWGhpwRmYxIe+QmQ37butuVe25WU60oLhZZdMnfrwv0NlJZXJRV83BAEBXG07NZyG/K+7Wu5sPDb2KjN2yzt3Oz6r0djTWl9NixpRmOeKMcyBpmcO0+riB/wCQ+wFZ9oN/o6s1y9f9EeH3pFxfPLk4IAgCAIAvYycXdAw9M0hkYHXuWm3bY/3AVo2PXqVoTdSd2ravP+DRUtFqxhcGg5plhP0Txjfuv5wHtAn2gvdsYapXjGcM7J3z049mfnY8hJJkyVVpRcXZm8Lw9CAuREZk67Zd97rt7ClSjXbnrou1s01r7uRb0qLTQnrCRnk1/wAGOXd2nQdXCzS1Vn4PPybNNN2kjG4RTYdH1ez1TxvcMPzWPw5N/p5xta3m3z7NLW6k3Cx3sZS/7LyOYaIhtBddCo/qZacRK9WxA6T1qRROhQ0MNbzeCj0B3+llxwQPH04mO77tGapfxFTUcRGySur9vU+fSju1Zx5Sa8zn/pOqi6Z9hm2KwHaW5DxI8VaMPOVWEHNbraWXvpmRLWTN/p4sDGs6rWt90AKgYyo516kucn6kmCtFFxRTIIAgMh84YGdJF/HL81fsBCFHAwcdZK9/x5EKbbmyL0PUcZx0/wC/dyf4cfIj3Gzne2uXtbH7jlh08t3Ptefpbv6GylC/1GYqqSQgCAIAgCAvQ2sQbZ5dv6vbwXc2NXhRbct3vsnZrOzeudnbp46aqb0MCthMT4pRqJ4t33ZNV+54YrHVhKVKcI5trJc2s1pz5cSOnmmZTxmb9KotdSVWSlrdk2Oh4tR6EBk0DLkjsVj+Gqe/iH0SfHg/epHxDtExdMc2B+1krP8AkBi/rVgrRbhUilf6X04GlapkT6RanBo2QC15HsZ4uB+AK92W4rCtK175295HV2TG+Ni3ok35GoaOgtT7l6zs1al6prekYL3WynKzOnRnYh1MTJ1zxAdu4HTcZQUpGZawsNvqvLQPIKpfENKVWtDci21HO3blco2PioYup1d/FGmaYbx2kGN61TE32WPDj/K0qw0V8qCTf2x1fRcWcyWh0l2sr5zUTU2nzJS0PFgehAXIW3NvibKbgKMatXckk783b3fQwm7K5pnCfSbnSmKInES2Fh6HPOHFuvi3K7woxoxjTb+mC1fJZs0PNX5m4fsoiAjaLNY0NHcBYKn7Zg4Yyalrr45m2k7xR4uWbQgCAIAgCAIgZlZS8ZE+MnntyOqxOo94K+kwUlGE3q0npbyID4owKaTHG2TrAEjodqc3cbjcqbtTA/KrTlF5Xvn15c9fLxlU53SK1yDaEBXE8g3GtSsHiKlCpvU279Hbx6GM4prMt6YzpZD1Rj9xwePgr1SqfNUZv+5J+KITVsjVPSxNanp2bHT391h/NNnU3Tw7i/8Ak/FZPgr53zOxsp/1pS/x/Jh0jL04t0LZu5Epz/qmrV0RuvInYozTRB1MJaexSoTudCFRNGOSthm2dh9FDi6gN7gRySbxyXEeZUDEYB4iqpXaSWduOeafHTTkUrbUlHE5cUiE0PDi0lCXC+EzSn2YywHuu8LHEVIRw9SVRXVtOZzGndJG/r55K18iSF4ehAW6qqEUcjz9FpI79i7mwYqWIs+GfDh3ft42NVXQ0HgdE6etMh5sDS8/xJbsYB3N40+CsO1asqWCnNauy8dTWs5JHQybqi1Juct5/uSErHiwPQgCAIAgCAIDNp6i9gdnzVy2VtL9Qvkvgrrrnzu+ZEqU93MjWMwSTR7C4StHY++ID2g4+0tXxBC9GM12Pu0z737R7Redi6qkSggCAymxh8b2dZpHi235q+YCalhaUo8vNZEKf3M0r0iULpdFQTtzMOCV33XNwu8Lg7iurRwqo02k73bfj+2RLwFfdq2fFWIPg1phrosJWFrZE2qnvXRZ0lCDey1ONiZQr2IGcDO6ySJyxFiHrHNGpb4X4mxYls7pwC0U6n0W1rxZ8gdI4bRxmoHtw4Vvf00myo7QrqtiXJaaeBF6CpsNbI4jmQNH+9ISf+oKubQxPyMNd3+qVsuz33mqP1SNkKplRxc246XJK0PFgehFqCD9IlYGQsjb/mG57hl+a+jYejQp0lKl/dz6emediGm28yz6O6UNoTLblVEhkv8AUHIj3FrQfaXL29Wg8O6O67xaz7Vn2a2M6d9+5sSppJCAIAgCAIAgCAvUus2Nri3iQuzsSTjXbTSvZZ9ZI1VtDGr5hjhk6HGJ3YJLAHc8N81aqlONSEqc0tHrzWhGTs7ouyDPVZUXFx3arW7b30y8CZHQpUYyCAz4Hc3Vm229p/uV9AwNSNTBU2rZKzIM1abLOhaccTJA8BzWvkYQdRY4lzQezC4BdyjJSpo1XcZXRx/hbwOn0dIXwNfLSk3BALnR/VktsGx3j26507HYoYhVVnr70IVnCHLpWn5ZvSMCp0mZD0XXqhY2Js3fgD6PpJ3snqmlkLXBzWOFnSkZi7TzWX6dfctsKblnwImJxvy1uxd2/I7LOOTZe4l2ptHHjqapRMBnqnjVxjIh28UwE/zPcNyp3xB9NKlG/NkqhqzPVXJIQHrW3W2lRlUf0+vv+TxuxofDjFUVIiac3uZA0jYZHBpI7gS7cvo9KMt6MJO7WpF0jc3tsIjAjbk1gDQNQAaLDyCoW0KtX59SEpX+p+PYb4JbqYUA2BAEAQBAEAQBAVMdY3+K3YevKjPfik31zMZK6sRGm3WLmXsJWYgegnLycL71eMPNypU6nOKffxIrjm0SFHU8bGyS1sTRfbZwycNxBVX2th3HEy3YNR4avK3N+nA30n9OZdXJNoQFwyusAMyzlADbYZjeL+Ss+x9o1ZzhhZW3bO1lx4XI9WCScjKppRiEjSCx7QDbVlzXeZB3dCtGGq7kt2RGkr5kkumazX9I8CNHzuxSUsRccyWgsJ7ywi6x3IkmOLrRVlLxz9S/ongnRUxvBTRsd1sN3bi65CKCMZ4mrPKUvx6EysjQRentJCCF8lsTgLMbtfI7JjB2k2CgVpqcrLRGaVkRmjaIQwRMvifYukd1pHkukPdiJt2WVO2/iqFdwdJp5a8e/wB+PCXQi43uX1XTeEBfp3WDu7o27FZPh1KUpqSTSV9PDPh+SPX4Gr6OoL17Xm1oGGTP95LdjPBokO8LuzxkcNHfbV3pfLtNbW/kbE85lUOvLeqSfN+pLWh4tR6EAQBAEAQBAEAQEbwui9RHIOdEc/uPy8jh8VetnVacsJCnf6ors1fDnbLxIuam+TMTgbW4mzRH6JEjdWp+sDucHH2wtO1Ir9O29LW4arOOvVvTsPVlLInVSySEBXDJhIOuyl4HFvCVlWSu1fXqjCcd5WMWWd0JL2tL4nEl7GZuYTcl7G63NO1ozvmAblWzB7Rhi43qSip30va/IjTpuLy0JTR+lGSMDmOa9h1Fpvu7D2LsUsTKn9M0anG+hnNqWnapkcRTfEx3WePqmjaksTTXEbrIvSun44W4nuwg5Aa3vPVY0ZuPYFDniZVPpgZKKWpFU0Uk8rZ6hgYGX4mEm+C4sZH2yMpGQA5ovtK4eM2ioXpUrO6zfPpHm/4N0IXzZnqmMlhAAFlCDnJRXE8bsZVLGL9wue85fC/irnsfCKjh5S4yfK2mq7PAi1ZXkQ+iOW18/wC/kLh2RgBkY3tbi9tc/wCIJJ7kF/br2tX8e8zocWZyrRICAIAgCAIAgCAIAgPW0jZQ6N3Ne1zTvFr967WwIKeNinyfoaqztG5zrRdW6lqeWCCwuikGfNJFz26muHSO9WvE0PmU50XldW/Z5Gu97NHRzHkCCHNcLhwzBHYqdi9lVcNUUZtZrVX95G2NRSRQuWzYEB6CsqclGSbPHoYVXouN7+MGOKX95E7A4/eGbX+0Cu7Q25OklCS3o9dVnwfZ3GmVFPPQtiCqGQqWOHTJACf5HtHkpUdvUH91Nrsaf4Mfky5lLqOodk+qwj7GFjTuMhfZe/8Az2GTypyt2rvy/wBj5MuZeoNFQxFzmtc6R2RkkcXyH2jqHYAAoOL21KvGUErRei/fmZxo2zMxcO5uCAIC4xmo/ruy6V1MDgKlaUJwz42zys+LWlzVOaV0y1pqcthLI8pag8WwDMguFi72GXcfuq9JQT3aa+mPBfgh58QxjWta1osGgADsAsAvnmMxKxFR1LO7beb8PAnRjuqx6ohmEAQBAEAQBAEAQBAetcQbjIrOlVnSkpwdmuJ40mrM17hZwfNRaaH/ANgZFpNmytGoXPNeNh1bDsItezNq0pU40q0nvt6666X92RolBxd1oazBp2oojgma6EXBwzNs2/Y7Nh3FduthlNblSKklw1/gwUk80bLo/hhG8DEwd7TceS589mYN/wBls/atwXZbvM7y4MnafSMMoOEgOJFhqUHF7LTpzdKKbbVrZNacPXPiFJpq5ekjLTY61W8ThqmGqOnUVmu/0N0ZKSuilaDIIAgCA9a0lSMNhK2IdqUWzGUlHU9lqo49YxHf+gVbsPsrDUH/AFUpcLa9/R8+HYRnUlLTIhNIcJoo+dgj+++3kStn/wAdg27xo+cn+T3elxZbp9PTS5QQSS9GFhjZ/uS2bbuup9OlNR+XFKK5Ky8jW7a6kpoylc08dUODpyMIDL8XCw5ljCc3E5XdtsNQC5OL2rhYR+VTk73zautPVPwdzONOTzZkqmEsIAgCAIAgCAIAgCAIAgAK9jJxd0eMucec72N9YIFvBdKntfE06rqxau+i92/kwdKLViJqeDlHKSXwRtcfpxt4t/vRkFdDD7exE3/Wmrf9U+7hl5mDpJfaQulNBupbPZIZYXZcq3GRk6g4jnNOq9rjK973VhjUo1qaqUmr2zV9O7Uwi3fdkTvBzSIlY9shJkjAselhBwk9xBF+5c/aWGw06M69RNztZa8Flf8A3xPYuUZJLQz1SySEAQALKCTkk9Dxl+RotlkNtz0az8vFXvCUKeGoJU005pN3ZDk3J58DXqai/ahxkjnsgP8AhsYSwyNv/ivdrwu+i1pGWZOdhji8XTwkd1r63pyV+3J+7iMXLsJCj0XBCTxUMTD1gwYj2l2sneq9X21i7uCll0SXpxN6pR1MzjD061zv1lbNb2uT04mzcRSo8pOWp6F4ehAEAQBAEAQBAEAQBAEAQBAEBTLRiZrojkHtI7jbI7jY7l2dh3ljYRWjvfwNVXKNzQdFV5gnaX8nC4xyDoaThff7pAd7KtlShGpGVGejy7OprbyujotRFhNlS9pYH9JU3M+/t/Jtpz3lctLnGwIC7DHt6PC98gu3sfZ7r1I1LZRd78Mmv9mmrOysYmnTjEdM3PjyQ7PVCwYpSei+TL9Mits5ye9VSvZXtp2ZkW3AyHvvbIC3w6FQ8Xi/1Ft5Zrje7fb2cPyTYx3SlQzMIAgCAIAgCAIAgCAIAgCAIAgCAIAgLkEmFwPQpmz8V+lxEavLv/KMJx3o2NL4f6OwyCpa31cxwv7HgWF/vAeLe1XjD4j9XS+etG37dvehHX0vdJngdpQ1MfFPcOMhba51uj2HtI1HcdqhbT2bUx7jOMkt1Z38bmUZKn3kuqQST1jbmy20KLrTUI6s8bsrlU8uABpOfRfIfrNXTAYarhKG5V+58L5Ja9nEiTkpO6I3RE3GudUm+F/Ii7YW35ftvue0BqibYxCofLpvtfW6aXFe+wypRvdmeqiSggCAIAgCAIAgCAIAgCAIAgCAIAgCAIAgKKqnZLE+GS5ZJkezocOgg2IPYuzszaP6Zbu9k3nytz/iz7TVOF8zm2kqabR84DnWz9XKBZkg6OgO2Fh8wrpKmnHejnFryZpUk8mbNQ8NGEASx2PS3Udy5lXZWEmso7r6dO/xzMk5LiZVRwwhDfVsJPWdkB/ZZ09n4SlFWheSd7++HR3H1PVkboxsle4kkilv6yTMcbtMMJ2g6nPGVjYZm4lVakKEfnYh9i58TBq/0xNyncCeSLAAAAZAAagBsVK2ti44rEOrHR9vhn52yvpzcilHdjYtrmmwIAgCAIAgCAIAgCAIAgCAIAgCAIAgCAID0LKn9yPGeygPbgeA5riQWuAc0joIOVsyupR2hiaSjuTavJ+/N5dTW4ReqOTcP6COkltTAxtIJsHOLQbDUHEho7BkrtgJOvR36mb8OC5EaTadkZvo60XFVYn1LeNLHckOLizLVdl8Lt4K07Tqyw1JSpZNvt9T2H1OzOnvdr7rdlragNip2JxFSdWcpO7az/8AySIxSSLS5RtCAIAgCAIAgCAIAgCA/9k="/>
          <p:cNvSpPr>
            <a:spLocks noChangeAspect="1" noChangeArrowheads="1"/>
          </p:cNvSpPr>
          <p:nvPr/>
        </p:nvSpPr>
        <p:spPr bwMode="auto">
          <a:xfrm>
            <a:off x="155575" y="-200963"/>
            <a:ext cx="304800" cy="361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47" y="261789"/>
            <a:ext cx="1905000" cy="1879600"/>
          </a:xfrm>
          <a:prstGeom prst="rect">
            <a:avLst/>
          </a:prstGeom>
        </p:spPr>
      </p:pic>
    </p:spTree>
    <p:extLst>
      <p:ext uri="{BB962C8B-B14F-4D97-AF65-F5344CB8AC3E}">
        <p14:creationId xmlns:p14="http://schemas.microsoft.com/office/powerpoint/2010/main" val="28634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indu matrimonial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564" y="1864021"/>
            <a:ext cx="3734791" cy="23712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1410" y="187625"/>
            <a:ext cx="800219" cy="369332"/>
          </a:xfrm>
          <a:prstGeom prst="rect">
            <a:avLst/>
          </a:prstGeom>
        </p:spPr>
        <p:txBody>
          <a:bodyPr wrap="none">
            <a:spAutoFit/>
          </a:bodyPr>
          <a:lstStyle/>
          <a:p>
            <a:pPr algn="ctr"/>
            <a:r>
              <a:rPr lang="en-GB" b="1" u="sng" dirty="0"/>
              <a:t>14G24</a:t>
            </a:r>
          </a:p>
        </p:txBody>
      </p:sp>
      <p:sp>
        <p:nvSpPr>
          <p:cNvPr id="6" name="Rectangle 5"/>
          <p:cNvSpPr/>
          <p:nvPr/>
        </p:nvSpPr>
        <p:spPr>
          <a:xfrm>
            <a:off x="331409" y="556957"/>
            <a:ext cx="6635448" cy="1815882"/>
          </a:xfrm>
          <a:prstGeom prst="rect">
            <a:avLst/>
          </a:prstGeom>
        </p:spPr>
        <p:txBody>
          <a:bodyPr wrap="square">
            <a:spAutoFit/>
          </a:bodyPr>
          <a:lstStyle/>
          <a:p>
            <a:r>
              <a:rPr lang="en-GB" sz="1600" dirty="0"/>
              <a:t>Hindu, Rajput, Indian Citizen</a:t>
            </a:r>
          </a:p>
          <a:p>
            <a:r>
              <a:rPr lang="en-GB" sz="1600" dirty="0"/>
              <a:t>D.O.B.: 08/04/1987 Height: 5feet 5’’ </a:t>
            </a:r>
          </a:p>
          <a:p>
            <a:r>
              <a:rPr lang="en-GB" sz="1600" dirty="0"/>
              <a:t>Qualification: </a:t>
            </a:r>
            <a:r>
              <a:rPr lang="en-GB" sz="1600" dirty="0" err="1"/>
              <a:t>BTech</a:t>
            </a:r>
            <a:r>
              <a:rPr lang="en-GB" sz="1600" dirty="0"/>
              <a:t>(Hons), PGDM</a:t>
            </a:r>
          </a:p>
          <a:p>
            <a:r>
              <a:rPr lang="en-GB" sz="1600" dirty="0"/>
              <a:t>Currently working as a Assistant Administrative Officer.</a:t>
            </a:r>
          </a:p>
          <a:p>
            <a:r>
              <a:rPr lang="en-GB" sz="1600" dirty="0"/>
              <a:t>Hobbies: Dancing, Reading Books, Listening to Music, Travelling and Cooking.</a:t>
            </a:r>
          </a:p>
          <a:p>
            <a:r>
              <a:rPr lang="en-GB" sz="1600" dirty="0"/>
              <a:t>Looking for a matrimonial match who is tall, well qualified, understanding and mature.</a:t>
            </a:r>
          </a:p>
        </p:txBody>
      </p:sp>
      <p:sp>
        <p:nvSpPr>
          <p:cNvPr id="2" name="Rectangle 1"/>
          <p:cNvSpPr/>
          <p:nvPr/>
        </p:nvSpPr>
        <p:spPr>
          <a:xfrm>
            <a:off x="331410" y="2372839"/>
            <a:ext cx="800219" cy="369332"/>
          </a:xfrm>
          <a:prstGeom prst="rect">
            <a:avLst/>
          </a:prstGeom>
        </p:spPr>
        <p:txBody>
          <a:bodyPr wrap="none">
            <a:spAutoFit/>
          </a:bodyPr>
          <a:lstStyle/>
          <a:p>
            <a:pPr algn="ctr"/>
            <a:r>
              <a:rPr lang="en-GB" b="1" u="sng" dirty="0"/>
              <a:t>15G24</a:t>
            </a:r>
          </a:p>
        </p:txBody>
      </p:sp>
      <p:sp>
        <p:nvSpPr>
          <p:cNvPr id="3" name="Rectangle 2"/>
          <p:cNvSpPr/>
          <p:nvPr/>
        </p:nvSpPr>
        <p:spPr>
          <a:xfrm>
            <a:off x="331409" y="2666724"/>
            <a:ext cx="6635448" cy="1815882"/>
          </a:xfrm>
          <a:prstGeom prst="rect">
            <a:avLst/>
          </a:prstGeom>
        </p:spPr>
        <p:txBody>
          <a:bodyPr wrap="square">
            <a:spAutoFit/>
          </a:bodyPr>
          <a:lstStyle/>
          <a:p>
            <a:r>
              <a:rPr lang="en-GB" sz="1600" dirty="0"/>
              <a:t>Hindu, </a:t>
            </a:r>
            <a:r>
              <a:rPr lang="en-GB" sz="1600" dirty="0" err="1"/>
              <a:t>Pillaj</a:t>
            </a:r>
            <a:r>
              <a:rPr lang="en-GB" sz="1600" dirty="0"/>
              <a:t>, Indian Citizen</a:t>
            </a:r>
          </a:p>
          <a:p>
            <a:r>
              <a:rPr lang="en-GB" sz="1600" dirty="0"/>
              <a:t>D.O.B.: 12/02/1993 Height: 5feet 7’’ Divorced</a:t>
            </a:r>
          </a:p>
          <a:p>
            <a:r>
              <a:rPr lang="en-GB" sz="1600" dirty="0"/>
              <a:t>Qualification: BE., MS</a:t>
            </a:r>
          </a:p>
          <a:p>
            <a:r>
              <a:rPr lang="en-GB" sz="1600" dirty="0"/>
              <a:t>Currently working as a Logistics Admin.</a:t>
            </a:r>
          </a:p>
          <a:p>
            <a:r>
              <a:rPr lang="en-GB" sz="1600" dirty="0"/>
              <a:t>Hobbies: Playing Table Tennis, Travelling to different Countries.</a:t>
            </a:r>
          </a:p>
          <a:p>
            <a:r>
              <a:rPr lang="en-GB" sz="1600" dirty="0"/>
              <a:t>Looking for a family oriented groom, teetotaller, respect elders and who is supportive.</a:t>
            </a:r>
          </a:p>
        </p:txBody>
      </p:sp>
      <p:sp>
        <p:nvSpPr>
          <p:cNvPr id="7" name="Rectangle 6"/>
          <p:cNvSpPr/>
          <p:nvPr/>
        </p:nvSpPr>
        <p:spPr>
          <a:xfrm>
            <a:off x="331408" y="4428770"/>
            <a:ext cx="800219" cy="369332"/>
          </a:xfrm>
          <a:prstGeom prst="rect">
            <a:avLst/>
          </a:prstGeom>
        </p:spPr>
        <p:txBody>
          <a:bodyPr wrap="none">
            <a:spAutoFit/>
          </a:bodyPr>
          <a:lstStyle/>
          <a:p>
            <a:pPr algn="ctr"/>
            <a:r>
              <a:rPr lang="en-GB" b="1" u="sng" dirty="0"/>
              <a:t>16G24</a:t>
            </a:r>
          </a:p>
        </p:txBody>
      </p:sp>
      <p:sp>
        <p:nvSpPr>
          <p:cNvPr id="8" name="Rectangle 7"/>
          <p:cNvSpPr/>
          <p:nvPr/>
        </p:nvSpPr>
        <p:spPr>
          <a:xfrm>
            <a:off x="331406" y="4776491"/>
            <a:ext cx="7506308" cy="2062103"/>
          </a:xfrm>
          <a:prstGeom prst="rect">
            <a:avLst/>
          </a:prstGeom>
        </p:spPr>
        <p:txBody>
          <a:bodyPr wrap="square">
            <a:spAutoFit/>
          </a:bodyPr>
          <a:lstStyle/>
          <a:p>
            <a:r>
              <a:rPr lang="en-GB" sz="1600" dirty="0"/>
              <a:t>Hindu, </a:t>
            </a:r>
            <a:r>
              <a:rPr lang="en-GB" sz="1600" dirty="0" err="1"/>
              <a:t>Ezhava</a:t>
            </a:r>
            <a:r>
              <a:rPr lang="en-GB" sz="1600" dirty="0"/>
              <a:t>, Indian Citizen</a:t>
            </a:r>
          </a:p>
          <a:p>
            <a:r>
              <a:rPr lang="en-GB" sz="1600" dirty="0"/>
              <a:t>D.O.B.: 26/02/1997 Height: 160CMS</a:t>
            </a:r>
          </a:p>
          <a:p>
            <a:r>
              <a:rPr lang="en-GB" sz="1600" dirty="0"/>
              <a:t>Qualification: BSc (Hons) Nursing</a:t>
            </a:r>
          </a:p>
          <a:p>
            <a:r>
              <a:rPr lang="en-GB" sz="1600" dirty="0"/>
              <a:t>Currently working as a Registered Nurse.</a:t>
            </a:r>
          </a:p>
          <a:p>
            <a:r>
              <a:rPr lang="en-GB" sz="1600" dirty="0"/>
              <a:t>Hobbies: Reading, Listening Music, Watching Movies, Travelling.</a:t>
            </a:r>
          </a:p>
          <a:p>
            <a:r>
              <a:rPr lang="en-GB" sz="1600" dirty="0"/>
              <a:t>Looking for an open minded traditional boy from Kerala who has a good professional career preferably medical background, who at some point </a:t>
            </a:r>
            <a:r>
              <a:rPr lang="en-GB" sz="1600" dirty="0" err="1"/>
              <a:t>intrested</a:t>
            </a:r>
            <a:r>
              <a:rPr lang="en-GB" sz="1600" dirty="0"/>
              <a:t> to migrate to the US, family oriented, loyal, ambitious, supportive partner, who is a </a:t>
            </a:r>
            <a:r>
              <a:rPr lang="en-GB" sz="1600" dirty="0" err="1"/>
              <a:t>teetotaler</a:t>
            </a:r>
            <a:r>
              <a:rPr lang="en-GB" sz="1600" dirty="0"/>
              <a:t> as well.</a:t>
            </a:r>
          </a:p>
        </p:txBody>
      </p:sp>
    </p:spTree>
    <p:extLst>
      <p:ext uri="{BB962C8B-B14F-4D97-AF65-F5344CB8AC3E}">
        <p14:creationId xmlns:p14="http://schemas.microsoft.com/office/powerpoint/2010/main" val="342530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603" y="1698171"/>
            <a:ext cx="3677115" cy="29943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2702" y="205043"/>
            <a:ext cx="800219" cy="369332"/>
          </a:xfrm>
          <a:prstGeom prst="rect">
            <a:avLst/>
          </a:prstGeom>
        </p:spPr>
        <p:txBody>
          <a:bodyPr wrap="none">
            <a:spAutoFit/>
          </a:bodyPr>
          <a:lstStyle/>
          <a:p>
            <a:pPr algn="ctr"/>
            <a:r>
              <a:rPr lang="en-GB" b="1" u="sng" dirty="0"/>
              <a:t>17G24</a:t>
            </a:r>
          </a:p>
        </p:txBody>
      </p:sp>
      <p:sp>
        <p:nvSpPr>
          <p:cNvPr id="6" name="Rectangle 5"/>
          <p:cNvSpPr/>
          <p:nvPr/>
        </p:nvSpPr>
        <p:spPr>
          <a:xfrm>
            <a:off x="322702" y="574375"/>
            <a:ext cx="7358258" cy="2308324"/>
          </a:xfrm>
          <a:prstGeom prst="rect">
            <a:avLst/>
          </a:prstGeom>
        </p:spPr>
        <p:txBody>
          <a:bodyPr wrap="square">
            <a:spAutoFit/>
          </a:bodyPr>
          <a:lstStyle/>
          <a:p>
            <a:r>
              <a:rPr lang="en-GB" sz="1600" dirty="0"/>
              <a:t>Hindu, </a:t>
            </a:r>
            <a:r>
              <a:rPr lang="en-GB" sz="1600" dirty="0" err="1"/>
              <a:t>Padmashali</a:t>
            </a:r>
            <a:r>
              <a:rPr lang="en-GB" sz="1600" dirty="0"/>
              <a:t>, Indian Citizen</a:t>
            </a:r>
          </a:p>
          <a:p>
            <a:r>
              <a:rPr lang="en-GB" sz="1600" dirty="0"/>
              <a:t>D.O.B.: 09/09/1994 Height: 5feet 1’’ </a:t>
            </a:r>
          </a:p>
          <a:p>
            <a:r>
              <a:rPr lang="en-GB" sz="1600" dirty="0"/>
              <a:t>Qualification: Pursuing MS</a:t>
            </a:r>
          </a:p>
          <a:p>
            <a:r>
              <a:rPr lang="en-GB" sz="1600" dirty="0"/>
              <a:t>Currently is a Student.</a:t>
            </a:r>
          </a:p>
          <a:p>
            <a:r>
              <a:rPr lang="en-GB" sz="1600" dirty="0"/>
              <a:t>Hobbies: Cooking, Like to explore different places, Watching TV.</a:t>
            </a:r>
          </a:p>
          <a:p>
            <a:r>
              <a:rPr lang="en-GB" sz="1600" dirty="0"/>
              <a:t>Looking for a pleasant family oriented groom (same caste and Telugu origin), well-educated, friendly, honest, Indian family values, respects women social, understanding nature, sharing thoughts, supportive, with family settled in UK or Groom working and want to settle in UK, preferably working in VLSI or IT field in UK.</a:t>
            </a:r>
          </a:p>
        </p:txBody>
      </p:sp>
      <p:sp>
        <p:nvSpPr>
          <p:cNvPr id="2" name="Rectangle 1"/>
          <p:cNvSpPr/>
          <p:nvPr/>
        </p:nvSpPr>
        <p:spPr>
          <a:xfrm>
            <a:off x="322702" y="3067365"/>
            <a:ext cx="800219" cy="369332"/>
          </a:xfrm>
          <a:prstGeom prst="rect">
            <a:avLst/>
          </a:prstGeom>
        </p:spPr>
        <p:txBody>
          <a:bodyPr wrap="none">
            <a:spAutoFit/>
          </a:bodyPr>
          <a:lstStyle/>
          <a:p>
            <a:pPr algn="ctr"/>
            <a:r>
              <a:rPr lang="en-GB" b="1" u="sng" dirty="0"/>
              <a:t>18G24</a:t>
            </a:r>
          </a:p>
        </p:txBody>
      </p:sp>
      <p:sp>
        <p:nvSpPr>
          <p:cNvPr id="3" name="Rectangle 2"/>
          <p:cNvSpPr/>
          <p:nvPr/>
        </p:nvSpPr>
        <p:spPr>
          <a:xfrm>
            <a:off x="322702" y="3436697"/>
            <a:ext cx="6652864" cy="1569660"/>
          </a:xfrm>
          <a:prstGeom prst="rect">
            <a:avLst/>
          </a:prstGeom>
        </p:spPr>
        <p:txBody>
          <a:bodyPr wrap="square">
            <a:spAutoFit/>
          </a:bodyPr>
          <a:lstStyle/>
          <a:p>
            <a:r>
              <a:rPr lang="en-GB" sz="1600" dirty="0"/>
              <a:t>Hindu, </a:t>
            </a:r>
            <a:r>
              <a:rPr lang="en-GB" sz="1600" dirty="0" err="1"/>
              <a:t>Bhraman</a:t>
            </a:r>
            <a:r>
              <a:rPr lang="en-GB" sz="1600" dirty="0"/>
              <a:t>, Indian Citizen</a:t>
            </a:r>
          </a:p>
          <a:p>
            <a:r>
              <a:rPr lang="en-GB" sz="1600" dirty="0"/>
              <a:t>D.O.B.: 05/03/1987 Height: 5feet 4’’ </a:t>
            </a:r>
          </a:p>
          <a:p>
            <a:r>
              <a:rPr lang="en-GB" sz="1600" dirty="0"/>
              <a:t>Qualification: MSc in Artificial Intelligence</a:t>
            </a:r>
          </a:p>
          <a:p>
            <a:r>
              <a:rPr lang="en-GB" sz="1600" dirty="0"/>
              <a:t>Currently working as a Project Manager.</a:t>
            </a:r>
          </a:p>
          <a:p>
            <a:r>
              <a:rPr lang="en-GB" sz="1600" dirty="0"/>
              <a:t>Hobbies: Exploring new places, Reading.</a:t>
            </a:r>
          </a:p>
          <a:p>
            <a:r>
              <a:rPr lang="en-GB" sz="1600" dirty="0"/>
              <a:t>Looking for a spiritual, optimistic, self-dependant and good sense of </a:t>
            </a:r>
            <a:r>
              <a:rPr lang="en-GB" sz="1600" dirty="0" err="1"/>
              <a:t>humor</a:t>
            </a:r>
            <a:r>
              <a:rPr lang="en-GB" sz="1600" dirty="0"/>
              <a:t>.</a:t>
            </a:r>
          </a:p>
        </p:txBody>
      </p:sp>
    </p:spTree>
    <p:extLst>
      <p:ext uri="{BB962C8B-B14F-4D97-AF65-F5344CB8AC3E}">
        <p14:creationId xmlns:p14="http://schemas.microsoft.com/office/powerpoint/2010/main" val="337779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406" y="1796040"/>
            <a:ext cx="4498689" cy="2993673"/>
          </a:xfrm>
          <a:prstGeom prst="rect">
            <a:avLst/>
          </a:prstGeom>
        </p:spPr>
      </p:pic>
      <p:sp>
        <p:nvSpPr>
          <p:cNvPr id="5" name="Rectangle 4"/>
          <p:cNvSpPr/>
          <p:nvPr/>
        </p:nvSpPr>
        <p:spPr>
          <a:xfrm>
            <a:off x="313993" y="205042"/>
            <a:ext cx="800219" cy="369332"/>
          </a:xfrm>
          <a:prstGeom prst="rect">
            <a:avLst/>
          </a:prstGeom>
        </p:spPr>
        <p:txBody>
          <a:bodyPr wrap="none">
            <a:spAutoFit/>
          </a:bodyPr>
          <a:lstStyle/>
          <a:p>
            <a:pPr algn="ctr"/>
            <a:r>
              <a:rPr lang="en-GB" b="1" u="sng" dirty="0"/>
              <a:t>19G24</a:t>
            </a:r>
          </a:p>
        </p:txBody>
      </p:sp>
      <p:sp>
        <p:nvSpPr>
          <p:cNvPr id="6" name="Rectangle 5"/>
          <p:cNvSpPr/>
          <p:nvPr/>
        </p:nvSpPr>
        <p:spPr>
          <a:xfrm>
            <a:off x="313993" y="574374"/>
            <a:ext cx="6096000" cy="2308324"/>
          </a:xfrm>
          <a:prstGeom prst="rect">
            <a:avLst/>
          </a:prstGeom>
        </p:spPr>
        <p:txBody>
          <a:bodyPr>
            <a:spAutoFit/>
          </a:bodyPr>
          <a:lstStyle/>
          <a:p>
            <a:r>
              <a:rPr lang="en-GB" sz="1600" dirty="0" err="1"/>
              <a:t>Naicker</a:t>
            </a:r>
            <a:endParaRPr lang="en-GB" sz="1600" dirty="0"/>
          </a:p>
          <a:p>
            <a:r>
              <a:rPr lang="en-GB" sz="1600" dirty="0"/>
              <a:t>D.O.B.: 10/06/1987</a:t>
            </a:r>
          </a:p>
          <a:p>
            <a:r>
              <a:rPr lang="en-GB" sz="1600" dirty="0"/>
              <a:t>Qualification: PhD, MSc, MBA</a:t>
            </a:r>
          </a:p>
          <a:p>
            <a:r>
              <a:rPr lang="en-GB" sz="1600" dirty="0"/>
              <a:t>Currently working as a Research Consultant at multinational company.</a:t>
            </a:r>
          </a:p>
          <a:p>
            <a:r>
              <a:rPr lang="en-GB" sz="1600" dirty="0"/>
              <a:t>Hobbies: Going Outdoors, Watching Films, Sightseeing, Museums, Dancing.</a:t>
            </a:r>
          </a:p>
          <a:p>
            <a:r>
              <a:rPr lang="en-GB" sz="1600" dirty="0"/>
              <a:t>Looking for a man who is self-confident and has an understanding of the importance of compromise in a relationship. Also a man who values my professional aspirations and is professionally driven himself.</a:t>
            </a:r>
          </a:p>
        </p:txBody>
      </p:sp>
      <p:sp>
        <p:nvSpPr>
          <p:cNvPr id="2" name="Rectangle 1"/>
          <p:cNvSpPr/>
          <p:nvPr/>
        </p:nvSpPr>
        <p:spPr>
          <a:xfrm>
            <a:off x="313993" y="2808906"/>
            <a:ext cx="800219" cy="369332"/>
          </a:xfrm>
          <a:prstGeom prst="rect">
            <a:avLst/>
          </a:prstGeom>
        </p:spPr>
        <p:txBody>
          <a:bodyPr wrap="none">
            <a:spAutoFit/>
          </a:bodyPr>
          <a:lstStyle/>
          <a:p>
            <a:pPr algn="ctr"/>
            <a:r>
              <a:rPr lang="en-GB" b="1" u="sng" dirty="0"/>
              <a:t>20G24</a:t>
            </a:r>
          </a:p>
        </p:txBody>
      </p:sp>
      <p:sp>
        <p:nvSpPr>
          <p:cNvPr id="3" name="Rectangle 2"/>
          <p:cNvSpPr/>
          <p:nvPr/>
        </p:nvSpPr>
        <p:spPr>
          <a:xfrm>
            <a:off x="313993" y="3178238"/>
            <a:ext cx="6096000" cy="1815882"/>
          </a:xfrm>
          <a:prstGeom prst="rect">
            <a:avLst/>
          </a:prstGeom>
        </p:spPr>
        <p:txBody>
          <a:bodyPr>
            <a:spAutoFit/>
          </a:bodyPr>
          <a:lstStyle/>
          <a:p>
            <a:r>
              <a:rPr lang="en-GB" sz="1600" dirty="0"/>
              <a:t>Hindu, </a:t>
            </a:r>
            <a:r>
              <a:rPr lang="en-GB" sz="1600" dirty="0" err="1"/>
              <a:t>Muthuraja</a:t>
            </a:r>
            <a:r>
              <a:rPr lang="en-GB" sz="1600" dirty="0"/>
              <a:t>, Indian Citizen</a:t>
            </a:r>
          </a:p>
          <a:p>
            <a:r>
              <a:rPr lang="en-GB" sz="1600" dirty="0"/>
              <a:t>D.O.B.: 12/03/1990 Height: 157CM </a:t>
            </a:r>
          </a:p>
          <a:p>
            <a:r>
              <a:rPr lang="en-GB" sz="1600" dirty="0"/>
              <a:t>Qualification: PhD</a:t>
            </a:r>
          </a:p>
          <a:p>
            <a:r>
              <a:rPr lang="en-GB" sz="1600" dirty="0"/>
              <a:t>Currently working as a Climate Risk Specialist.</a:t>
            </a:r>
          </a:p>
          <a:p>
            <a:r>
              <a:rPr lang="en-GB" sz="1600" dirty="0"/>
              <a:t>Hobbies: Gardening, Badminton, Chess, Travel, Outdoors, Music.</a:t>
            </a:r>
          </a:p>
          <a:p>
            <a:r>
              <a:rPr lang="en-GB" sz="1600" dirty="0"/>
              <a:t>Looking for a kind, fun loving, open-minded, mature, supportive, educated.</a:t>
            </a:r>
          </a:p>
        </p:txBody>
      </p:sp>
    </p:spTree>
    <p:extLst>
      <p:ext uri="{BB962C8B-B14F-4D97-AF65-F5344CB8AC3E}">
        <p14:creationId xmlns:p14="http://schemas.microsoft.com/office/powerpoint/2010/main" val="400548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702" y="178917"/>
            <a:ext cx="800219" cy="369332"/>
          </a:xfrm>
          <a:prstGeom prst="rect">
            <a:avLst/>
          </a:prstGeom>
        </p:spPr>
        <p:txBody>
          <a:bodyPr wrap="none">
            <a:spAutoFit/>
          </a:bodyPr>
          <a:lstStyle/>
          <a:p>
            <a:pPr algn="ctr"/>
            <a:r>
              <a:rPr lang="en-GB" b="1" u="sng" dirty="0"/>
              <a:t>21G24</a:t>
            </a:r>
          </a:p>
        </p:txBody>
      </p:sp>
      <p:sp>
        <p:nvSpPr>
          <p:cNvPr id="5" name="Rectangle 4"/>
          <p:cNvSpPr/>
          <p:nvPr/>
        </p:nvSpPr>
        <p:spPr>
          <a:xfrm>
            <a:off x="322701" y="548249"/>
            <a:ext cx="6635447" cy="2554545"/>
          </a:xfrm>
          <a:prstGeom prst="rect">
            <a:avLst/>
          </a:prstGeom>
        </p:spPr>
        <p:txBody>
          <a:bodyPr wrap="square">
            <a:spAutoFit/>
          </a:bodyPr>
          <a:lstStyle/>
          <a:p>
            <a:r>
              <a:rPr lang="en-GB" sz="1600" dirty="0"/>
              <a:t>Hindu, Indian Citizen</a:t>
            </a:r>
          </a:p>
          <a:p>
            <a:r>
              <a:rPr lang="en-GB" sz="1600" dirty="0"/>
              <a:t>D.O.B.: 29/08/1989 Height: 5feet 6’’ </a:t>
            </a:r>
            <a:r>
              <a:rPr lang="en-GB" sz="1600" dirty="0" err="1"/>
              <a:t>Anulled</a:t>
            </a:r>
            <a:endParaRPr lang="en-GB" sz="1600" dirty="0"/>
          </a:p>
          <a:p>
            <a:r>
              <a:rPr lang="en-GB" sz="1600" dirty="0"/>
              <a:t>Qualification: BE</a:t>
            </a:r>
          </a:p>
          <a:p>
            <a:r>
              <a:rPr lang="en-GB" sz="1600" dirty="0"/>
              <a:t>Currently working as a Technology Delivery Lead.</a:t>
            </a:r>
          </a:p>
          <a:p>
            <a:r>
              <a:rPr lang="en-GB" sz="1600" dirty="0"/>
              <a:t>Hobbies: Reading, City exploration and walks, Fitness.</a:t>
            </a:r>
          </a:p>
          <a:p>
            <a:r>
              <a:rPr lang="en-GB" sz="1600" dirty="0"/>
              <a:t>Looking for a male partner who believes in the institute of marriage, values companionship and shares a vision of true partnership to learn, grow, share and uplift each others lives personally and professionally. Operates with self-awareness and leverages effective communication to navigate through hurdles of life, who is realistic and emotionally available.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030" y="1570002"/>
            <a:ext cx="3966126" cy="2639277"/>
          </a:xfrm>
          <a:prstGeom prst="rect">
            <a:avLst/>
          </a:prstGeom>
        </p:spPr>
      </p:pic>
      <p:sp>
        <p:nvSpPr>
          <p:cNvPr id="2" name="Rectangle 1"/>
          <p:cNvSpPr/>
          <p:nvPr/>
        </p:nvSpPr>
        <p:spPr>
          <a:xfrm>
            <a:off x="322702" y="3102794"/>
            <a:ext cx="800219" cy="369332"/>
          </a:xfrm>
          <a:prstGeom prst="rect">
            <a:avLst/>
          </a:prstGeom>
        </p:spPr>
        <p:txBody>
          <a:bodyPr wrap="none">
            <a:spAutoFit/>
          </a:bodyPr>
          <a:lstStyle/>
          <a:p>
            <a:pPr algn="ctr"/>
            <a:r>
              <a:rPr lang="en-GB" b="1" u="sng" dirty="0"/>
              <a:t>22G24</a:t>
            </a:r>
          </a:p>
        </p:txBody>
      </p:sp>
      <p:sp>
        <p:nvSpPr>
          <p:cNvPr id="3" name="Rectangle 2"/>
          <p:cNvSpPr/>
          <p:nvPr/>
        </p:nvSpPr>
        <p:spPr>
          <a:xfrm>
            <a:off x="322701" y="3540094"/>
            <a:ext cx="6096000" cy="2062103"/>
          </a:xfrm>
          <a:prstGeom prst="rect">
            <a:avLst/>
          </a:prstGeom>
        </p:spPr>
        <p:txBody>
          <a:bodyPr>
            <a:spAutoFit/>
          </a:bodyPr>
          <a:lstStyle/>
          <a:p>
            <a:r>
              <a:rPr lang="en-GB" sz="1600" dirty="0"/>
              <a:t>Hindu, British Citizen</a:t>
            </a:r>
          </a:p>
          <a:p>
            <a:r>
              <a:rPr lang="en-GB" sz="1600" dirty="0"/>
              <a:t>D.O.B.: 23/08/1996 Height: 5feet 4’’ </a:t>
            </a:r>
          </a:p>
          <a:p>
            <a:r>
              <a:rPr lang="en-GB" sz="1600" dirty="0"/>
              <a:t>Qualification: MBBS BSC</a:t>
            </a:r>
          </a:p>
          <a:p>
            <a:r>
              <a:rPr lang="en-GB" sz="1600" dirty="0"/>
              <a:t>Currently working as a Junior Doctor.</a:t>
            </a:r>
          </a:p>
          <a:p>
            <a:r>
              <a:rPr lang="en-GB" sz="1600" dirty="0"/>
              <a:t>Hobbies: Social justice and environmental sustainability. Photography, watching films, going to markets, going on long walks.</a:t>
            </a:r>
          </a:p>
          <a:p>
            <a:r>
              <a:rPr lang="en-GB" sz="1600" dirty="0"/>
              <a:t>Looking for a British raised vegan/vegetarian man with a </a:t>
            </a:r>
            <a:r>
              <a:rPr lang="en-GB" sz="1600"/>
              <a:t>liberal outlook.</a:t>
            </a:r>
            <a:endParaRPr lang="en-GB" sz="1600" dirty="0"/>
          </a:p>
        </p:txBody>
      </p:sp>
    </p:spTree>
    <p:extLst>
      <p:ext uri="{BB962C8B-B14F-4D97-AF65-F5344CB8AC3E}">
        <p14:creationId xmlns:p14="http://schemas.microsoft.com/office/powerpoint/2010/main" val="547307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59823" y="1806208"/>
            <a:ext cx="5037148" cy="29383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1410" y="213751"/>
            <a:ext cx="800219" cy="369332"/>
          </a:xfrm>
          <a:prstGeom prst="rect">
            <a:avLst/>
          </a:prstGeom>
        </p:spPr>
        <p:txBody>
          <a:bodyPr wrap="none">
            <a:spAutoFit/>
          </a:bodyPr>
          <a:lstStyle/>
          <a:p>
            <a:pPr algn="ctr"/>
            <a:r>
              <a:rPr lang="en-GB" b="1" u="sng" dirty="0"/>
              <a:t>23G24</a:t>
            </a:r>
          </a:p>
        </p:txBody>
      </p:sp>
      <p:sp>
        <p:nvSpPr>
          <p:cNvPr id="6" name="Rectangle 5"/>
          <p:cNvSpPr/>
          <p:nvPr/>
        </p:nvSpPr>
        <p:spPr>
          <a:xfrm>
            <a:off x="331410" y="583083"/>
            <a:ext cx="6096000" cy="1569660"/>
          </a:xfrm>
          <a:prstGeom prst="rect">
            <a:avLst/>
          </a:prstGeom>
        </p:spPr>
        <p:txBody>
          <a:bodyPr>
            <a:spAutoFit/>
          </a:bodyPr>
          <a:lstStyle/>
          <a:p>
            <a:r>
              <a:rPr lang="en-GB" sz="1600" dirty="0"/>
              <a:t>Hindu, British Citizen</a:t>
            </a:r>
          </a:p>
          <a:p>
            <a:r>
              <a:rPr lang="en-GB" sz="1600" dirty="0"/>
              <a:t>D.O.B.: 20/12/1995 Height: 5feet 4’’</a:t>
            </a:r>
          </a:p>
          <a:p>
            <a:r>
              <a:rPr lang="en-GB" sz="1600" dirty="0"/>
              <a:t>Qualification: BSc</a:t>
            </a:r>
          </a:p>
          <a:p>
            <a:r>
              <a:rPr lang="en-GB" sz="1600" dirty="0"/>
              <a:t>Currently working as a Maths Teacher.</a:t>
            </a:r>
          </a:p>
          <a:p>
            <a:r>
              <a:rPr lang="en-GB" sz="1600" dirty="0"/>
              <a:t>Hobbies: Many.</a:t>
            </a:r>
          </a:p>
          <a:p>
            <a:r>
              <a:rPr lang="en-GB" sz="1600" dirty="0"/>
              <a:t>Looking for a decent boy with Hindu vales first. Rest can be talked later.</a:t>
            </a:r>
          </a:p>
        </p:txBody>
      </p:sp>
      <p:sp>
        <p:nvSpPr>
          <p:cNvPr id="2" name="Rectangle 1"/>
          <p:cNvSpPr/>
          <p:nvPr/>
        </p:nvSpPr>
        <p:spPr>
          <a:xfrm>
            <a:off x="331409" y="2152743"/>
            <a:ext cx="800219" cy="369332"/>
          </a:xfrm>
          <a:prstGeom prst="rect">
            <a:avLst/>
          </a:prstGeom>
        </p:spPr>
        <p:txBody>
          <a:bodyPr wrap="none">
            <a:spAutoFit/>
          </a:bodyPr>
          <a:lstStyle/>
          <a:p>
            <a:pPr algn="ctr"/>
            <a:r>
              <a:rPr lang="en-GB" b="1" u="sng" dirty="0"/>
              <a:t>24G24</a:t>
            </a:r>
          </a:p>
        </p:txBody>
      </p:sp>
      <p:sp>
        <p:nvSpPr>
          <p:cNvPr id="3" name="Rectangle 2"/>
          <p:cNvSpPr/>
          <p:nvPr/>
        </p:nvSpPr>
        <p:spPr>
          <a:xfrm>
            <a:off x="331409" y="2522075"/>
            <a:ext cx="6096000" cy="1569660"/>
          </a:xfrm>
          <a:prstGeom prst="rect">
            <a:avLst/>
          </a:prstGeom>
        </p:spPr>
        <p:txBody>
          <a:bodyPr>
            <a:spAutoFit/>
          </a:bodyPr>
          <a:lstStyle/>
          <a:p>
            <a:r>
              <a:rPr lang="en-GB" sz="1600" dirty="0"/>
              <a:t>Hindu, Indian Citizen</a:t>
            </a:r>
          </a:p>
          <a:p>
            <a:r>
              <a:rPr lang="en-GB" sz="1600" dirty="0"/>
              <a:t>D.O.B.: 22/02/1990 Height: 5feet 6’’ Divorced</a:t>
            </a:r>
          </a:p>
          <a:p>
            <a:r>
              <a:rPr lang="en-GB" sz="1600" dirty="0"/>
              <a:t>Qualification: </a:t>
            </a:r>
            <a:r>
              <a:rPr lang="en-GB" sz="1600" dirty="0" err="1"/>
              <a:t>B.Tech</a:t>
            </a:r>
            <a:r>
              <a:rPr lang="en-GB" sz="1600" dirty="0"/>
              <a:t> - </a:t>
            </a:r>
            <a:r>
              <a:rPr lang="en-GB" sz="1600" dirty="0" err="1"/>
              <a:t>Honors</a:t>
            </a:r>
            <a:endParaRPr lang="en-GB" sz="1600" dirty="0"/>
          </a:p>
          <a:p>
            <a:r>
              <a:rPr lang="en-GB" sz="1600" dirty="0"/>
              <a:t>Currently working as a Software Engineer.</a:t>
            </a:r>
          </a:p>
          <a:p>
            <a:r>
              <a:rPr lang="en-GB" sz="1600" dirty="0"/>
              <a:t>Hobbies: Travelling, Food, Theatre, Yoga.</a:t>
            </a:r>
          </a:p>
          <a:p>
            <a:r>
              <a:rPr lang="en-GB" sz="1600" dirty="0"/>
              <a:t>Looking for a Service/Businessman </a:t>
            </a:r>
            <a:r>
              <a:rPr lang="en-GB" sz="1600" dirty="0" err="1"/>
              <a:t>etc</a:t>
            </a:r>
            <a:r>
              <a:rPr lang="en-GB" sz="1600" dirty="0"/>
              <a:t> from London, UK.</a:t>
            </a:r>
          </a:p>
        </p:txBody>
      </p:sp>
      <p:sp>
        <p:nvSpPr>
          <p:cNvPr id="7" name="Rectangle 6"/>
          <p:cNvSpPr/>
          <p:nvPr/>
        </p:nvSpPr>
        <p:spPr>
          <a:xfrm>
            <a:off x="331409" y="4091735"/>
            <a:ext cx="800219" cy="369332"/>
          </a:xfrm>
          <a:prstGeom prst="rect">
            <a:avLst/>
          </a:prstGeom>
        </p:spPr>
        <p:txBody>
          <a:bodyPr wrap="none">
            <a:spAutoFit/>
          </a:bodyPr>
          <a:lstStyle/>
          <a:p>
            <a:pPr algn="ctr"/>
            <a:r>
              <a:rPr lang="en-GB" b="1" u="sng" dirty="0"/>
              <a:t>25G24</a:t>
            </a:r>
          </a:p>
        </p:txBody>
      </p:sp>
      <p:sp>
        <p:nvSpPr>
          <p:cNvPr id="9" name="Rectangle 8"/>
          <p:cNvSpPr/>
          <p:nvPr/>
        </p:nvSpPr>
        <p:spPr>
          <a:xfrm>
            <a:off x="331409" y="4461067"/>
            <a:ext cx="6096000" cy="1569660"/>
          </a:xfrm>
          <a:prstGeom prst="rect">
            <a:avLst/>
          </a:prstGeom>
        </p:spPr>
        <p:txBody>
          <a:bodyPr>
            <a:spAutoFit/>
          </a:bodyPr>
          <a:lstStyle/>
          <a:p>
            <a:r>
              <a:rPr lang="en-GB" sz="1600" dirty="0"/>
              <a:t>Hindu, Indian Citizen</a:t>
            </a:r>
          </a:p>
          <a:p>
            <a:r>
              <a:rPr lang="en-GB" sz="1600" dirty="0"/>
              <a:t>D.O.B.: 10/05/1976 Height: 5feet 3’’</a:t>
            </a:r>
          </a:p>
          <a:p>
            <a:r>
              <a:rPr lang="en-GB" sz="1600" dirty="0"/>
              <a:t>Qualification: Double Masters – MBA, </a:t>
            </a:r>
            <a:r>
              <a:rPr lang="en-GB" sz="1600" dirty="0" err="1"/>
              <a:t>MCom</a:t>
            </a:r>
            <a:endParaRPr lang="en-GB" sz="1600" dirty="0"/>
          </a:p>
          <a:p>
            <a:r>
              <a:rPr lang="en-GB" sz="1600" dirty="0"/>
              <a:t>Currently working as a professional employed in private banking asset management industry. </a:t>
            </a:r>
          </a:p>
          <a:p>
            <a:r>
              <a:rPr lang="en-GB" sz="1600" dirty="0"/>
              <a:t>Hobbies: Nature Walk, Dancing, Reading, Cooking, Gardening. </a:t>
            </a:r>
          </a:p>
        </p:txBody>
      </p:sp>
    </p:spTree>
    <p:extLst>
      <p:ext uri="{BB962C8B-B14F-4D97-AF65-F5344CB8AC3E}">
        <p14:creationId xmlns:p14="http://schemas.microsoft.com/office/powerpoint/2010/main" val="21787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hindu wedding ritu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08" y="1574406"/>
            <a:ext cx="4008492" cy="30399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5283" y="233838"/>
            <a:ext cx="800219" cy="369332"/>
          </a:xfrm>
          <a:prstGeom prst="rect">
            <a:avLst/>
          </a:prstGeom>
        </p:spPr>
        <p:txBody>
          <a:bodyPr wrap="none">
            <a:spAutoFit/>
          </a:bodyPr>
          <a:lstStyle/>
          <a:p>
            <a:pPr algn="ctr"/>
            <a:r>
              <a:rPr lang="en-GB" b="1" u="sng" dirty="0"/>
              <a:t>26G24</a:t>
            </a:r>
          </a:p>
        </p:txBody>
      </p:sp>
      <p:sp>
        <p:nvSpPr>
          <p:cNvPr id="6" name="Rectangle 5"/>
          <p:cNvSpPr/>
          <p:nvPr/>
        </p:nvSpPr>
        <p:spPr>
          <a:xfrm>
            <a:off x="305283" y="603170"/>
            <a:ext cx="6096000" cy="1569660"/>
          </a:xfrm>
          <a:prstGeom prst="rect">
            <a:avLst/>
          </a:prstGeom>
        </p:spPr>
        <p:txBody>
          <a:bodyPr>
            <a:spAutoFit/>
          </a:bodyPr>
          <a:lstStyle/>
          <a:p>
            <a:r>
              <a:rPr lang="en-GB" sz="1600" dirty="0"/>
              <a:t>Hindu, </a:t>
            </a:r>
            <a:r>
              <a:rPr lang="en-GB" sz="1600" dirty="0" err="1"/>
              <a:t>Padmashali</a:t>
            </a:r>
            <a:r>
              <a:rPr lang="en-GB" sz="1600" dirty="0"/>
              <a:t>,  British Citizen</a:t>
            </a:r>
          </a:p>
          <a:p>
            <a:r>
              <a:rPr lang="en-GB" sz="1600" dirty="0"/>
              <a:t>D.O.B.: 08/10/1997 Height: 5feet 6’’</a:t>
            </a:r>
          </a:p>
          <a:p>
            <a:r>
              <a:rPr lang="en-GB" sz="1600" dirty="0"/>
              <a:t>Qualification: MBBS, BSc</a:t>
            </a:r>
          </a:p>
          <a:p>
            <a:r>
              <a:rPr lang="en-GB" sz="1600" dirty="0"/>
              <a:t>Currently working in NHS.</a:t>
            </a:r>
          </a:p>
          <a:p>
            <a:r>
              <a:rPr lang="en-GB" sz="1600" dirty="0"/>
              <a:t>Hobbies: Cooking, Movies, Gym.</a:t>
            </a:r>
          </a:p>
          <a:p>
            <a:r>
              <a:rPr lang="en-GB" sz="1600" dirty="0"/>
              <a:t>Looking for a UK citizen, Doctor or career in Finance.</a:t>
            </a:r>
          </a:p>
        </p:txBody>
      </p:sp>
      <p:sp>
        <p:nvSpPr>
          <p:cNvPr id="7" name="Rectangle 6"/>
          <p:cNvSpPr/>
          <p:nvPr/>
        </p:nvSpPr>
        <p:spPr>
          <a:xfrm>
            <a:off x="305282" y="2172830"/>
            <a:ext cx="800219" cy="369332"/>
          </a:xfrm>
          <a:prstGeom prst="rect">
            <a:avLst/>
          </a:prstGeom>
        </p:spPr>
        <p:txBody>
          <a:bodyPr wrap="none">
            <a:spAutoFit/>
          </a:bodyPr>
          <a:lstStyle/>
          <a:p>
            <a:pPr algn="ctr"/>
            <a:r>
              <a:rPr lang="en-GB" b="1" u="sng" dirty="0"/>
              <a:t>27G24</a:t>
            </a:r>
          </a:p>
        </p:txBody>
      </p:sp>
      <p:sp>
        <p:nvSpPr>
          <p:cNvPr id="2" name="Rectangle 1"/>
          <p:cNvSpPr/>
          <p:nvPr/>
        </p:nvSpPr>
        <p:spPr>
          <a:xfrm>
            <a:off x="305283" y="2542162"/>
            <a:ext cx="6096000" cy="2062103"/>
          </a:xfrm>
          <a:prstGeom prst="rect">
            <a:avLst/>
          </a:prstGeom>
        </p:spPr>
        <p:txBody>
          <a:bodyPr>
            <a:spAutoFit/>
          </a:bodyPr>
          <a:lstStyle/>
          <a:p>
            <a:r>
              <a:rPr lang="en-GB" sz="1600" dirty="0"/>
              <a:t>Hindu, Brahmin,  British Citizen</a:t>
            </a:r>
          </a:p>
          <a:p>
            <a:r>
              <a:rPr lang="en-GB" sz="1600" dirty="0"/>
              <a:t>D.O.B.: 12/02/2000 Height: 5feet 1’’</a:t>
            </a:r>
          </a:p>
          <a:p>
            <a:r>
              <a:rPr lang="en-GB" sz="1600" dirty="0"/>
              <a:t>Qualification: BSc</a:t>
            </a:r>
          </a:p>
          <a:p>
            <a:r>
              <a:rPr lang="en-GB" sz="1600" dirty="0"/>
              <a:t>Currently working INHEALTH in Procurement Dept.</a:t>
            </a:r>
          </a:p>
          <a:p>
            <a:r>
              <a:rPr lang="en-GB" sz="1600" dirty="0"/>
              <a:t>Hobbies:  Walking, helping others, organising, planning, socialising and talking to new people. I also enjoy baking and trying out new veg restaurants.</a:t>
            </a:r>
          </a:p>
          <a:p>
            <a:r>
              <a:rPr lang="en-GB" sz="1600" dirty="0"/>
              <a:t>Looking for a Hindu boy, preferably vegetarian, doing decent job.</a:t>
            </a:r>
          </a:p>
        </p:txBody>
      </p:sp>
      <p:sp>
        <p:nvSpPr>
          <p:cNvPr id="3" name="Rectangle 2">
            <a:extLst>
              <a:ext uri="{FF2B5EF4-FFF2-40B4-BE49-F238E27FC236}">
                <a16:creationId xmlns:a16="http://schemas.microsoft.com/office/drawing/2014/main" id="{6F54F1CE-5E25-3958-6D18-EA0014F22E5F}"/>
              </a:ext>
            </a:extLst>
          </p:cNvPr>
          <p:cNvSpPr/>
          <p:nvPr/>
        </p:nvSpPr>
        <p:spPr>
          <a:xfrm>
            <a:off x="315314" y="4604265"/>
            <a:ext cx="800219" cy="369332"/>
          </a:xfrm>
          <a:prstGeom prst="rect">
            <a:avLst/>
          </a:prstGeom>
        </p:spPr>
        <p:txBody>
          <a:bodyPr wrap="none">
            <a:spAutoFit/>
          </a:bodyPr>
          <a:lstStyle/>
          <a:p>
            <a:pPr algn="ctr"/>
            <a:r>
              <a:rPr lang="en-GB" b="1" u="sng" dirty="0"/>
              <a:t>28G24</a:t>
            </a:r>
          </a:p>
        </p:txBody>
      </p:sp>
      <p:sp>
        <p:nvSpPr>
          <p:cNvPr id="9" name="TextBox 8">
            <a:extLst>
              <a:ext uri="{FF2B5EF4-FFF2-40B4-BE49-F238E27FC236}">
                <a16:creationId xmlns:a16="http://schemas.microsoft.com/office/drawing/2014/main" id="{C4D061FE-1561-4AAF-D8CF-131C09418DE7}"/>
              </a:ext>
            </a:extLst>
          </p:cNvPr>
          <p:cNvSpPr txBox="1"/>
          <p:nvPr/>
        </p:nvSpPr>
        <p:spPr>
          <a:xfrm>
            <a:off x="315314" y="4962168"/>
            <a:ext cx="6097508" cy="1569660"/>
          </a:xfrm>
          <a:prstGeom prst="rect">
            <a:avLst/>
          </a:prstGeom>
          <a:noFill/>
        </p:spPr>
        <p:txBody>
          <a:bodyPr wrap="square">
            <a:spAutoFit/>
          </a:bodyPr>
          <a:lstStyle/>
          <a:p>
            <a:r>
              <a:rPr lang="en-GB" sz="1600" dirty="0"/>
              <a:t>Hindu, Lingayat,  Indian Citizen</a:t>
            </a:r>
          </a:p>
          <a:p>
            <a:r>
              <a:rPr lang="en-GB" sz="1600" dirty="0"/>
              <a:t>D.O.B.: 23/06/1992 Height: 5feet 4’’</a:t>
            </a:r>
          </a:p>
          <a:p>
            <a:r>
              <a:rPr lang="en-GB" sz="1600" dirty="0"/>
              <a:t>Qualification: BCA</a:t>
            </a:r>
          </a:p>
          <a:p>
            <a:r>
              <a:rPr lang="en-GB" sz="1600" dirty="0"/>
              <a:t>Currently working as Data Analyst at LinkedIn.</a:t>
            </a:r>
          </a:p>
          <a:p>
            <a:r>
              <a:rPr lang="en-GB" sz="1600" dirty="0"/>
              <a:t>Hobbies:  Reading, Baking, TT.</a:t>
            </a:r>
          </a:p>
          <a:p>
            <a:r>
              <a:rPr lang="en-GB" sz="1600" dirty="0"/>
              <a:t>Looking for a Honest and </a:t>
            </a:r>
            <a:r>
              <a:rPr lang="en-GB" sz="1600"/>
              <a:t>Respectful person.</a:t>
            </a:r>
            <a:endParaRPr lang="en-GB" sz="1600" dirty="0"/>
          </a:p>
        </p:txBody>
      </p:sp>
    </p:spTree>
    <p:extLst>
      <p:ext uri="{BB962C8B-B14F-4D97-AF65-F5344CB8AC3E}">
        <p14:creationId xmlns:p14="http://schemas.microsoft.com/office/powerpoint/2010/main" val="2503352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1504" y="1936394"/>
            <a:ext cx="4240339" cy="3001588"/>
          </a:xfrm>
          <a:prstGeom prst="rect">
            <a:avLst/>
          </a:prstGeom>
        </p:spPr>
      </p:pic>
      <p:sp>
        <p:nvSpPr>
          <p:cNvPr id="2" name="Rectangle 1">
            <a:extLst>
              <a:ext uri="{FF2B5EF4-FFF2-40B4-BE49-F238E27FC236}">
                <a16:creationId xmlns:a16="http://schemas.microsoft.com/office/drawing/2014/main" id="{5B8D1F72-5DF8-F0AD-192E-999646E38279}"/>
              </a:ext>
            </a:extLst>
          </p:cNvPr>
          <p:cNvSpPr/>
          <p:nvPr/>
        </p:nvSpPr>
        <p:spPr>
          <a:xfrm>
            <a:off x="315314" y="186174"/>
            <a:ext cx="800219" cy="369332"/>
          </a:xfrm>
          <a:prstGeom prst="rect">
            <a:avLst/>
          </a:prstGeom>
        </p:spPr>
        <p:txBody>
          <a:bodyPr wrap="none">
            <a:spAutoFit/>
          </a:bodyPr>
          <a:lstStyle/>
          <a:p>
            <a:pPr algn="ctr"/>
            <a:r>
              <a:rPr lang="en-GB" b="1" u="sng" dirty="0"/>
              <a:t>29G24</a:t>
            </a:r>
          </a:p>
        </p:txBody>
      </p:sp>
      <p:sp>
        <p:nvSpPr>
          <p:cNvPr id="5" name="TextBox 4">
            <a:extLst>
              <a:ext uri="{FF2B5EF4-FFF2-40B4-BE49-F238E27FC236}">
                <a16:creationId xmlns:a16="http://schemas.microsoft.com/office/drawing/2014/main" id="{BFF0EB7E-9C84-82AA-7718-350F08252673}"/>
              </a:ext>
            </a:extLst>
          </p:cNvPr>
          <p:cNvSpPr txBox="1"/>
          <p:nvPr/>
        </p:nvSpPr>
        <p:spPr>
          <a:xfrm>
            <a:off x="315314" y="555506"/>
            <a:ext cx="6097508" cy="1815882"/>
          </a:xfrm>
          <a:prstGeom prst="rect">
            <a:avLst/>
          </a:prstGeom>
          <a:noFill/>
        </p:spPr>
        <p:txBody>
          <a:bodyPr wrap="square">
            <a:spAutoFit/>
          </a:bodyPr>
          <a:lstStyle/>
          <a:p>
            <a:r>
              <a:rPr lang="en-GB" sz="1600" dirty="0"/>
              <a:t>Hindu, Indian Citizen</a:t>
            </a:r>
          </a:p>
          <a:p>
            <a:r>
              <a:rPr lang="en-GB" sz="1600" dirty="0"/>
              <a:t>D.O.B.: 28/05/1993 </a:t>
            </a:r>
          </a:p>
          <a:p>
            <a:r>
              <a:rPr lang="en-GB" sz="1600" dirty="0"/>
              <a:t>Qualification: Bachelors ECE</a:t>
            </a:r>
          </a:p>
          <a:p>
            <a:r>
              <a:rPr lang="en-GB" sz="1600" dirty="0"/>
              <a:t>Currently working as a senior developer at Deloitte.</a:t>
            </a:r>
          </a:p>
          <a:p>
            <a:r>
              <a:rPr lang="en-GB" sz="1600" dirty="0"/>
              <a:t>Hobbies:  Travelling, Watching Movies, Workout, Spending Time with </a:t>
            </a:r>
            <a:r>
              <a:rPr lang="en-GB" sz="1600" dirty="0" err="1"/>
              <a:t>Familly</a:t>
            </a:r>
            <a:r>
              <a:rPr lang="en-GB" sz="1600" dirty="0"/>
              <a:t>.</a:t>
            </a:r>
          </a:p>
          <a:p>
            <a:r>
              <a:rPr lang="en-GB" sz="1600" dirty="0"/>
              <a:t>Looking for a Hindu, good family background.</a:t>
            </a:r>
          </a:p>
        </p:txBody>
      </p:sp>
      <p:sp>
        <p:nvSpPr>
          <p:cNvPr id="3" name="Rectangle 2">
            <a:extLst>
              <a:ext uri="{FF2B5EF4-FFF2-40B4-BE49-F238E27FC236}">
                <a16:creationId xmlns:a16="http://schemas.microsoft.com/office/drawing/2014/main" id="{D11221FB-BB3D-80DE-016F-9786A8BDCCDC}"/>
              </a:ext>
            </a:extLst>
          </p:cNvPr>
          <p:cNvSpPr/>
          <p:nvPr/>
        </p:nvSpPr>
        <p:spPr>
          <a:xfrm>
            <a:off x="315314" y="2303176"/>
            <a:ext cx="800219" cy="369332"/>
          </a:xfrm>
          <a:prstGeom prst="rect">
            <a:avLst/>
          </a:prstGeom>
        </p:spPr>
        <p:txBody>
          <a:bodyPr wrap="none">
            <a:spAutoFit/>
          </a:bodyPr>
          <a:lstStyle/>
          <a:p>
            <a:pPr algn="ctr"/>
            <a:r>
              <a:rPr lang="en-GB" b="1" u="sng" dirty="0"/>
              <a:t>30G24</a:t>
            </a:r>
          </a:p>
        </p:txBody>
      </p:sp>
      <p:sp>
        <p:nvSpPr>
          <p:cNvPr id="7" name="TextBox 6">
            <a:extLst>
              <a:ext uri="{FF2B5EF4-FFF2-40B4-BE49-F238E27FC236}">
                <a16:creationId xmlns:a16="http://schemas.microsoft.com/office/drawing/2014/main" id="{0B84FEDF-8124-1B26-E6A3-D576447FD1B6}"/>
              </a:ext>
            </a:extLst>
          </p:cNvPr>
          <p:cNvSpPr txBox="1"/>
          <p:nvPr/>
        </p:nvSpPr>
        <p:spPr>
          <a:xfrm>
            <a:off x="315314" y="2740720"/>
            <a:ext cx="6097508" cy="1569660"/>
          </a:xfrm>
          <a:prstGeom prst="rect">
            <a:avLst/>
          </a:prstGeom>
          <a:noFill/>
        </p:spPr>
        <p:txBody>
          <a:bodyPr wrap="square">
            <a:spAutoFit/>
          </a:bodyPr>
          <a:lstStyle/>
          <a:p>
            <a:r>
              <a:rPr lang="en-GB" sz="1600" dirty="0"/>
              <a:t>Hindu, Brahmin,  Indian Citizen</a:t>
            </a:r>
          </a:p>
          <a:p>
            <a:r>
              <a:rPr lang="en-GB" sz="1600" dirty="0"/>
              <a:t>D.O.B.: 27/01/1996 Height: 156CM</a:t>
            </a:r>
          </a:p>
          <a:p>
            <a:r>
              <a:rPr lang="en-GB" sz="1600" dirty="0"/>
              <a:t>Qualification: Bachelors</a:t>
            </a:r>
          </a:p>
          <a:p>
            <a:r>
              <a:rPr lang="en-GB" sz="1600" dirty="0"/>
              <a:t>Currently working in US based company.</a:t>
            </a:r>
          </a:p>
          <a:p>
            <a:r>
              <a:rPr lang="en-GB" sz="1600" dirty="0"/>
              <a:t>Hobbies:  Swimming, Car Driving and Shuttle Playing.</a:t>
            </a:r>
          </a:p>
          <a:p>
            <a:r>
              <a:rPr lang="en-GB" sz="1600" dirty="0"/>
              <a:t>Looking for a working professional in same cast. Preferably </a:t>
            </a:r>
            <a:r>
              <a:rPr lang="en-GB" sz="1600" dirty="0" err="1"/>
              <a:t>Bhramin</a:t>
            </a:r>
            <a:r>
              <a:rPr lang="en-GB" sz="1600" dirty="0"/>
              <a:t>.</a:t>
            </a:r>
          </a:p>
        </p:txBody>
      </p:sp>
      <p:sp>
        <p:nvSpPr>
          <p:cNvPr id="6" name="Rectangle 5">
            <a:extLst>
              <a:ext uri="{FF2B5EF4-FFF2-40B4-BE49-F238E27FC236}">
                <a16:creationId xmlns:a16="http://schemas.microsoft.com/office/drawing/2014/main" id="{27F5685E-5924-49D8-561A-00B877D0B998}"/>
              </a:ext>
            </a:extLst>
          </p:cNvPr>
          <p:cNvSpPr/>
          <p:nvPr/>
        </p:nvSpPr>
        <p:spPr>
          <a:xfrm>
            <a:off x="315313" y="4301947"/>
            <a:ext cx="800219" cy="369332"/>
          </a:xfrm>
          <a:prstGeom prst="rect">
            <a:avLst/>
          </a:prstGeom>
        </p:spPr>
        <p:txBody>
          <a:bodyPr wrap="none">
            <a:spAutoFit/>
          </a:bodyPr>
          <a:lstStyle/>
          <a:p>
            <a:pPr algn="ctr"/>
            <a:r>
              <a:rPr lang="en-GB" b="1" u="sng" dirty="0"/>
              <a:t>31G24</a:t>
            </a:r>
          </a:p>
        </p:txBody>
      </p:sp>
      <p:sp>
        <p:nvSpPr>
          <p:cNvPr id="8" name="TextBox 7">
            <a:extLst>
              <a:ext uri="{FF2B5EF4-FFF2-40B4-BE49-F238E27FC236}">
                <a16:creationId xmlns:a16="http://schemas.microsoft.com/office/drawing/2014/main" id="{78CF3353-09B5-0C73-C8F7-5D7E731A7A07}"/>
              </a:ext>
            </a:extLst>
          </p:cNvPr>
          <p:cNvSpPr txBox="1"/>
          <p:nvPr/>
        </p:nvSpPr>
        <p:spPr>
          <a:xfrm>
            <a:off x="315313" y="4744016"/>
            <a:ext cx="6809763" cy="1815882"/>
          </a:xfrm>
          <a:prstGeom prst="rect">
            <a:avLst/>
          </a:prstGeom>
          <a:noFill/>
        </p:spPr>
        <p:txBody>
          <a:bodyPr wrap="square">
            <a:spAutoFit/>
          </a:bodyPr>
          <a:lstStyle/>
          <a:p>
            <a:r>
              <a:rPr lang="en-GB" sz="1600" dirty="0"/>
              <a:t>Hindu, Brahmin,  Omani Citizen</a:t>
            </a:r>
          </a:p>
          <a:p>
            <a:r>
              <a:rPr lang="en-GB" sz="1600" dirty="0"/>
              <a:t>D.O.B.: 27/11/1992 Height: 165CM</a:t>
            </a:r>
          </a:p>
          <a:p>
            <a:r>
              <a:rPr lang="en-GB" sz="1600" dirty="0"/>
              <a:t>Qualification: MBBS. MD (Anaesthesia) FRCA (UK)</a:t>
            </a:r>
          </a:p>
          <a:p>
            <a:r>
              <a:rPr lang="en-GB" sz="1600" dirty="0"/>
              <a:t>Currently working as a ST5 anaesthetic registrar in North West London Deanery.</a:t>
            </a:r>
          </a:p>
          <a:p>
            <a:r>
              <a:rPr lang="en-GB" sz="1600" dirty="0"/>
              <a:t>Hobbies:  Swimming, Travelling and Dancing.</a:t>
            </a:r>
          </a:p>
          <a:p>
            <a:r>
              <a:rPr lang="en-GB" sz="1600" dirty="0"/>
              <a:t>Looking for a suitable match, preferably a Doctor or a well-educated professional.</a:t>
            </a:r>
          </a:p>
        </p:txBody>
      </p:sp>
    </p:spTree>
    <p:extLst>
      <p:ext uri="{BB962C8B-B14F-4D97-AF65-F5344CB8AC3E}">
        <p14:creationId xmlns:p14="http://schemas.microsoft.com/office/powerpoint/2010/main" val="254825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6F74A-2981-21E2-3CCA-9B5A6ADB3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604" y="1814147"/>
            <a:ext cx="4498689" cy="2993673"/>
          </a:xfrm>
          <a:prstGeom prst="rect">
            <a:avLst/>
          </a:prstGeom>
        </p:spPr>
      </p:pic>
      <p:sp>
        <p:nvSpPr>
          <p:cNvPr id="5" name="Rectangle 4">
            <a:extLst>
              <a:ext uri="{FF2B5EF4-FFF2-40B4-BE49-F238E27FC236}">
                <a16:creationId xmlns:a16="http://schemas.microsoft.com/office/drawing/2014/main" id="{2A76AE76-944F-AE03-509E-336CE17DFE7F}"/>
              </a:ext>
            </a:extLst>
          </p:cNvPr>
          <p:cNvSpPr/>
          <p:nvPr/>
        </p:nvSpPr>
        <p:spPr>
          <a:xfrm>
            <a:off x="342474" y="182620"/>
            <a:ext cx="800219" cy="369332"/>
          </a:xfrm>
          <a:prstGeom prst="rect">
            <a:avLst/>
          </a:prstGeom>
        </p:spPr>
        <p:txBody>
          <a:bodyPr wrap="none">
            <a:spAutoFit/>
          </a:bodyPr>
          <a:lstStyle/>
          <a:p>
            <a:pPr algn="ctr"/>
            <a:r>
              <a:rPr lang="en-GB" b="1" u="sng" dirty="0"/>
              <a:t>32G24</a:t>
            </a:r>
          </a:p>
        </p:txBody>
      </p:sp>
      <p:sp>
        <p:nvSpPr>
          <p:cNvPr id="6" name="TextBox 5">
            <a:extLst>
              <a:ext uri="{FF2B5EF4-FFF2-40B4-BE49-F238E27FC236}">
                <a16:creationId xmlns:a16="http://schemas.microsoft.com/office/drawing/2014/main" id="{2D447DB3-C668-0DEA-BFAF-B77286FB9DC2}"/>
              </a:ext>
            </a:extLst>
          </p:cNvPr>
          <p:cNvSpPr txBox="1"/>
          <p:nvPr/>
        </p:nvSpPr>
        <p:spPr>
          <a:xfrm>
            <a:off x="342474" y="551952"/>
            <a:ext cx="6097508" cy="1569660"/>
          </a:xfrm>
          <a:prstGeom prst="rect">
            <a:avLst/>
          </a:prstGeom>
          <a:noFill/>
        </p:spPr>
        <p:txBody>
          <a:bodyPr wrap="square">
            <a:spAutoFit/>
          </a:bodyPr>
          <a:lstStyle/>
          <a:p>
            <a:r>
              <a:rPr lang="en-GB" sz="1600" dirty="0"/>
              <a:t>Hindu, Khatri,  British Citizen</a:t>
            </a:r>
          </a:p>
          <a:p>
            <a:r>
              <a:rPr lang="en-GB" sz="1600" dirty="0"/>
              <a:t>D.O.B.: 20/09/1995 Height: 5feet 5’’</a:t>
            </a:r>
          </a:p>
          <a:p>
            <a:r>
              <a:rPr lang="en-GB" sz="1600" dirty="0"/>
              <a:t>Qualification: BSc (Hons)</a:t>
            </a:r>
          </a:p>
          <a:p>
            <a:r>
              <a:rPr lang="en-GB" sz="1600" dirty="0"/>
              <a:t>Currently working as a business analyst, product strategy.</a:t>
            </a:r>
          </a:p>
          <a:p>
            <a:r>
              <a:rPr lang="en-GB" sz="1600" dirty="0"/>
              <a:t>Hobbies:  Gym/Exercise, TV shows and Films.</a:t>
            </a:r>
          </a:p>
          <a:p>
            <a:r>
              <a:rPr lang="en-GB" sz="1600" dirty="0"/>
              <a:t>Looking for a British male born and raised in the UK, from a good home.</a:t>
            </a:r>
          </a:p>
        </p:txBody>
      </p:sp>
      <p:sp>
        <p:nvSpPr>
          <p:cNvPr id="7" name="Rectangle 6">
            <a:extLst>
              <a:ext uri="{FF2B5EF4-FFF2-40B4-BE49-F238E27FC236}">
                <a16:creationId xmlns:a16="http://schemas.microsoft.com/office/drawing/2014/main" id="{2A76AE76-944F-AE03-509E-336CE17DFE7F}"/>
              </a:ext>
            </a:extLst>
          </p:cNvPr>
          <p:cNvSpPr/>
          <p:nvPr/>
        </p:nvSpPr>
        <p:spPr>
          <a:xfrm>
            <a:off x="342474" y="2121612"/>
            <a:ext cx="800219" cy="369332"/>
          </a:xfrm>
          <a:prstGeom prst="rect">
            <a:avLst/>
          </a:prstGeom>
        </p:spPr>
        <p:txBody>
          <a:bodyPr wrap="none">
            <a:spAutoFit/>
          </a:bodyPr>
          <a:lstStyle/>
          <a:p>
            <a:pPr algn="ctr"/>
            <a:r>
              <a:rPr lang="en-GB" b="1" u="sng" dirty="0"/>
              <a:t>33G24</a:t>
            </a:r>
          </a:p>
        </p:txBody>
      </p:sp>
      <p:sp>
        <p:nvSpPr>
          <p:cNvPr id="8" name="TextBox 7">
            <a:extLst>
              <a:ext uri="{FF2B5EF4-FFF2-40B4-BE49-F238E27FC236}">
                <a16:creationId xmlns:a16="http://schemas.microsoft.com/office/drawing/2014/main" id="{2D447DB3-C668-0DEA-BFAF-B77286FB9DC2}"/>
              </a:ext>
            </a:extLst>
          </p:cNvPr>
          <p:cNvSpPr txBox="1"/>
          <p:nvPr/>
        </p:nvSpPr>
        <p:spPr>
          <a:xfrm>
            <a:off x="342474" y="2490944"/>
            <a:ext cx="6097508" cy="1323439"/>
          </a:xfrm>
          <a:prstGeom prst="rect">
            <a:avLst/>
          </a:prstGeom>
          <a:noFill/>
        </p:spPr>
        <p:txBody>
          <a:bodyPr wrap="square">
            <a:spAutoFit/>
          </a:bodyPr>
          <a:lstStyle/>
          <a:p>
            <a:r>
              <a:rPr lang="en-GB" sz="1600" dirty="0"/>
              <a:t>Hindu, Brahmin,  Indian Citizen</a:t>
            </a:r>
          </a:p>
          <a:p>
            <a:r>
              <a:rPr lang="en-GB" sz="1600" dirty="0"/>
              <a:t>D.O.B.: 29/08/1984 Height: 5feet 3’’   Divorced</a:t>
            </a:r>
          </a:p>
          <a:p>
            <a:r>
              <a:rPr lang="en-GB" sz="1600" dirty="0"/>
              <a:t>Qualification: B.A.</a:t>
            </a:r>
          </a:p>
          <a:p>
            <a:r>
              <a:rPr lang="en-GB" sz="1600" dirty="0"/>
              <a:t>Hobbies:  Playing and watching Cricket, Listening to Music.</a:t>
            </a:r>
          </a:p>
          <a:p>
            <a:r>
              <a:rPr lang="en-GB" sz="1600" dirty="0"/>
              <a:t>Looking for a </a:t>
            </a:r>
            <a:r>
              <a:rPr lang="en-GB" sz="1600" dirty="0" err="1"/>
              <a:t>hindu</a:t>
            </a:r>
            <a:r>
              <a:rPr lang="en-GB" sz="1600" dirty="0"/>
              <a:t> groom, strictly vegetarian.</a:t>
            </a:r>
          </a:p>
        </p:txBody>
      </p:sp>
      <p:sp>
        <p:nvSpPr>
          <p:cNvPr id="9" name="Rectangle 8">
            <a:extLst>
              <a:ext uri="{FF2B5EF4-FFF2-40B4-BE49-F238E27FC236}">
                <a16:creationId xmlns:a16="http://schemas.microsoft.com/office/drawing/2014/main" id="{2A76AE76-944F-AE03-509E-336CE17DFE7F}"/>
              </a:ext>
            </a:extLst>
          </p:cNvPr>
          <p:cNvSpPr/>
          <p:nvPr/>
        </p:nvSpPr>
        <p:spPr>
          <a:xfrm>
            <a:off x="342473" y="3814383"/>
            <a:ext cx="800219" cy="369332"/>
          </a:xfrm>
          <a:prstGeom prst="rect">
            <a:avLst/>
          </a:prstGeom>
        </p:spPr>
        <p:txBody>
          <a:bodyPr wrap="none">
            <a:spAutoFit/>
          </a:bodyPr>
          <a:lstStyle/>
          <a:p>
            <a:pPr algn="ctr"/>
            <a:r>
              <a:rPr lang="en-GB" b="1" u="sng" dirty="0"/>
              <a:t>34G24</a:t>
            </a:r>
          </a:p>
        </p:txBody>
      </p:sp>
      <p:sp>
        <p:nvSpPr>
          <p:cNvPr id="10" name="TextBox 9">
            <a:extLst>
              <a:ext uri="{FF2B5EF4-FFF2-40B4-BE49-F238E27FC236}">
                <a16:creationId xmlns:a16="http://schemas.microsoft.com/office/drawing/2014/main" id="{2D447DB3-C668-0DEA-BFAF-B77286FB9DC2}"/>
              </a:ext>
            </a:extLst>
          </p:cNvPr>
          <p:cNvSpPr txBox="1"/>
          <p:nvPr/>
        </p:nvSpPr>
        <p:spPr>
          <a:xfrm>
            <a:off x="342474" y="4183715"/>
            <a:ext cx="6097508" cy="2308324"/>
          </a:xfrm>
          <a:prstGeom prst="rect">
            <a:avLst/>
          </a:prstGeom>
          <a:noFill/>
        </p:spPr>
        <p:txBody>
          <a:bodyPr wrap="square">
            <a:spAutoFit/>
          </a:bodyPr>
          <a:lstStyle/>
          <a:p>
            <a:r>
              <a:rPr lang="en-GB" sz="1600" dirty="0"/>
              <a:t>Hindu, </a:t>
            </a:r>
            <a:r>
              <a:rPr lang="en-GB" sz="1600" dirty="0" err="1"/>
              <a:t>Teli</a:t>
            </a:r>
            <a:r>
              <a:rPr lang="en-GB" sz="1600" dirty="0"/>
              <a:t>,  Indian Citizen</a:t>
            </a:r>
          </a:p>
          <a:p>
            <a:r>
              <a:rPr lang="en-GB" sz="1600" dirty="0"/>
              <a:t>D.O.B.: 28/10/1983 Height: 5feet 3’’   Separated</a:t>
            </a:r>
          </a:p>
          <a:p>
            <a:r>
              <a:rPr lang="en-GB" sz="1600" dirty="0"/>
              <a:t>Qualification: PhD, </a:t>
            </a:r>
            <a:r>
              <a:rPr lang="en-GB" sz="1600" dirty="0" err="1"/>
              <a:t>Mplan</a:t>
            </a:r>
            <a:r>
              <a:rPr lang="en-GB" sz="1600" dirty="0"/>
              <a:t>, BArch.</a:t>
            </a:r>
          </a:p>
          <a:p>
            <a:r>
              <a:rPr lang="en-GB" sz="1600" dirty="0"/>
              <a:t>Currently working as a senior lecturer.</a:t>
            </a:r>
          </a:p>
          <a:p>
            <a:r>
              <a:rPr lang="en-GB" sz="1600" dirty="0"/>
              <a:t>Hobbies:  Travelling, Hiking, </a:t>
            </a:r>
            <a:r>
              <a:rPr lang="en-GB" sz="1600" dirty="0" err="1"/>
              <a:t>Cracheting</a:t>
            </a:r>
            <a:r>
              <a:rPr lang="en-GB" sz="1600" dirty="0"/>
              <a:t>, Cooking.</a:t>
            </a:r>
          </a:p>
          <a:p>
            <a:r>
              <a:rPr lang="en-GB" sz="1600" dirty="0"/>
              <a:t>Looking for a </a:t>
            </a:r>
            <a:r>
              <a:rPr lang="en-GB" sz="1600" dirty="0" err="1"/>
              <a:t>hindu</a:t>
            </a:r>
            <a:r>
              <a:rPr lang="en-GB" sz="1600" dirty="0"/>
              <a:t> groom, preferably vegetarian, or </a:t>
            </a:r>
            <a:r>
              <a:rPr lang="en-GB" sz="1600" dirty="0" err="1"/>
              <a:t>atleast</a:t>
            </a:r>
            <a:r>
              <a:rPr lang="en-GB" sz="1600" dirty="0"/>
              <a:t> be considerate to a vegetarian partner. More than this, a friend and an understanding partner. Someone who is supportive, understanding and able to build a family soon.</a:t>
            </a:r>
          </a:p>
        </p:txBody>
      </p:sp>
    </p:spTree>
    <p:extLst>
      <p:ext uri="{BB962C8B-B14F-4D97-AF65-F5344CB8AC3E}">
        <p14:creationId xmlns:p14="http://schemas.microsoft.com/office/powerpoint/2010/main" val="29118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044" y="1822121"/>
            <a:ext cx="4429151" cy="2939339"/>
          </a:xfrm>
          <a:prstGeom prst="rect">
            <a:avLst/>
          </a:prstGeom>
        </p:spPr>
      </p:pic>
      <p:sp>
        <p:nvSpPr>
          <p:cNvPr id="5" name="TextBox 4">
            <a:extLst>
              <a:ext uri="{FF2B5EF4-FFF2-40B4-BE49-F238E27FC236}">
                <a16:creationId xmlns:a16="http://schemas.microsoft.com/office/drawing/2014/main" id="{2D447DB3-C668-0DEA-BFAF-B77286FB9DC2}"/>
              </a:ext>
            </a:extLst>
          </p:cNvPr>
          <p:cNvSpPr txBox="1"/>
          <p:nvPr/>
        </p:nvSpPr>
        <p:spPr>
          <a:xfrm>
            <a:off x="223600" y="544403"/>
            <a:ext cx="6186343" cy="1815882"/>
          </a:xfrm>
          <a:prstGeom prst="rect">
            <a:avLst/>
          </a:prstGeom>
          <a:noFill/>
        </p:spPr>
        <p:txBody>
          <a:bodyPr wrap="square">
            <a:spAutoFit/>
          </a:bodyPr>
          <a:lstStyle/>
          <a:p>
            <a:r>
              <a:rPr lang="en-GB" sz="1600" dirty="0"/>
              <a:t>Hindu, Punjabi,  British Citizen</a:t>
            </a:r>
          </a:p>
          <a:p>
            <a:r>
              <a:rPr lang="en-GB" sz="1600" dirty="0"/>
              <a:t>D.O.B.: 07/04/1994 Height: 5feet 8’’   Divorced</a:t>
            </a:r>
          </a:p>
          <a:p>
            <a:r>
              <a:rPr lang="en-GB" sz="1600" dirty="0"/>
              <a:t>Qualification: BSc Optometry.</a:t>
            </a:r>
          </a:p>
          <a:p>
            <a:r>
              <a:rPr lang="en-GB" sz="1600" dirty="0"/>
              <a:t>Currently working as a an Optometrist.</a:t>
            </a:r>
          </a:p>
          <a:p>
            <a:r>
              <a:rPr lang="en-GB" sz="1600" dirty="0"/>
              <a:t>Hobbies:  Spending time with family and friends, Travelling, Gym, Music.</a:t>
            </a:r>
          </a:p>
          <a:p>
            <a:r>
              <a:rPr lang="en-GB" sz="1600" dirty="0"/>
              <a:t>Looking for a compatible partner who is vegetarian, religious, teetotaller to lead a meaningful virtuous life with.</a:t>
            </a:r>
          </a:p>
        </p:txBody>
      </p:sp>
      <p:sp>
        <p:nvSpPr>
          <p:cNvPr id="6" name="Rectangle 5">
            <a:extLst>
              <a:ext uri="{FF2B5EF4-FFF2-40B4-BE49-F238E27FC236}">
                <a16:creationId xmlns:a16="http://schemas.microsoft.com/office/drawing/2014/main" id="{2A76AE76-944F-AE03-509E-336CE17DFE7F}"/>
              </a:ext>
            </a:extLst>
          </p:cNvPr>
          <p:cNvSpPr/>
          <p:nvPr/>
        </p:nvSpPr>
        <p:spPr>
          <a:xfrm>
            <a:off x="223601" y="175071"/>
            <a:ext cx="800219" cy="369332"/>
          </a:xfrm>
          <a:prstGeom prst="rect">
            <a:avLst/>
          </a:prstGeom>
        </p:spPr>
        <p:txBody>
          <a:bodyPr wrap="none">
            <a:spAutoFit/>
          </a:bodyPr>
          <a:lstStyle/>
          <a:p>
            <a:pPr algn="ctr"/>
            <a:r>
              <a:rPr lang="en-GB" b="1" u="sng" dirty="0"/>
              <a:t>35G24</a:t>
            </a:r>
          </a:p>
        </p:txBody>
      </p:sp>
      <p:sp>
        <p:nvSpPr>
          <p:cNvPr id="7" name="Rectangle 6">
            <a:extLst>
              <a:ext uri="{FF2B5EF4-FFF2-40B4-BE49-F238E27FC236}">
                <a16:creationId xmlns:a16="http://schemas.microsoft.com/office/drawing/2014/main" id="{2A76AE76-944F-AE03-509E-336CE17DFE7F}"/>
              </a:ext>
            </a:extLst>
          </p:cNvPr>
          <p:cNvSpPr/>
          <p:nvPr/>
        </p:nvSpPr>
        <p:spPr>
          <a:xfrm>
            <a:off x="232437" y="2360285"/>
            <a:ext cx="800219" cy="369332"/>
          </a:xfrm>
          <a:prstGeom prst="rect">
            <a:avLst/>
          </a:prstGeom>
        </p:spPr>
        <p:txBody>
          <a:bodyPr wrap="none">
            <a:spAutoFit/>
          </a:bodyPr>
          <a:lstStyle/>
          <a:p>
            <a:pPr algn="ctr"/>
            <a:r>
              <a:rPr lang="en-GB" b="1" u="sng" dirty="0"/>
              <a:t>36G24</a:t>
            </a:r>
          </a:p>
        </p:txBody>
      </p:sp>
      <p:sp>
        <p:nvSpPr>
          <p:cNvPr id="8" name="TextBox 7">
            <a:extLst>
              <a:ext uri="{FF2B5EF4-FFF2-40B4-BE49-F238E27FC236}">
                <a16:creationId xmlns:a16="http://schemas.microsoft.com/office/drawing/2014/main" id="{2D447DB3-C668-0DEA-BFAF-B77286FB9DC2}"/>
              </a:ext>
            </a:extLst>
          </p:cNvPr>
          <p:cNvSpPr txBox="1"/>
          <p:nvPr/>
        </p:nvSpPr>
        <p:spPr>
          <a:xfrm>
            <a:off x="232437" y="2662763"/>
            <a:ext cx="6186343" cy="2308324"/>
          </a:xfrm>
          <a:prstGeom prst="rect">
            <a:avLst/>
          </a:prstGeom>
          <a:noFill/>
        </p:spPr>
        <p:txBody>
          <a:bodyPr wrap="square">
            <a:spAutoFit/>
          </a:bodyPr>
          <a:lstStyle/>
          <a:p>
            <a:r>
              <a:rPr lang="en-GB" sz="1600" dirty="0"/>
              <a:t>Hindu, Sindhi</a:t>
            </a:r>
          </a:p>
          <a:p>
            <a:r>
              <a:rPr lang="en-GB" sz="1600" dirty="0"/>
              <a:t>D.O.B.: 12/08/1987 Height: 5feet 7’’.</a:t>
            </a:r>
          </a:p>
          <a:p>
            <a:r>
              <a:rPr lang="en-GB" sz="1600" dirty="0"/>
              <a:t>Qualification: Bachelors and Masters in Physiotherapy.</a:t>
            </a:r>
          </a:p>
          <a:p>
            <a:r>
              <a:rPr lang="en-GB" sz="1600" dirty="0"/>
              <a:t>Currently working as a senior Physiotherapist and senior Lecturer.</a:t>
            </a:r>
          </a:p>
          <a:p>
            <a:r>
              <a:rPr lang="en-GB" sz="1600" dirty="0"/>
              <a:t>Hobbies:  Reading, Listening to Music, certified ballroom dancer, Travelling, Spiritual practice.</a:t>
            </a:r>
          </a:p>
          <a:p>
            <a:r>
              <a:rPr lang="en-GB" sz="1600" dirty="0"/>
              <a:t>Looking for an open minded, family oriented and understanding partner. One who would like to build up the bond to live the journey of life in its best possible way.</a:t>
            </a:r>
          </a:p>
        </p:txBody>
      </p:sp>
    </p:spTree>
    <p:extLst>
      <p:ext uri="{BB962C8B-B14F-4D97-AF65-F5344CB8AC3E}">
        <p14:creationId xmlns:p14="http://schemas.microsoft.com/office/powerpoint/2010/main" val="3427289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hindu wedding ritu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536" y="1591823"/>
            <a:ext cx="4008492" cy="30399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A76AE76-944F-AE03-509E-336CE17DFE7F}"/>
              </a:ext>
            </a:extLst>
          </p:cNvPr>
          <p:cNvSpPr/>
          <p:nvPr/>
        </p:nvSpPr>
        <p:spPr>
          <a:xfrm>
            <a:off x="241581" y="193157"/>
            <a:ext cx="800219" cy="369332"/>
          </a:xfrm>
          <a:prstGeom prst="rect">
            <a:avLst/>
          </a:prstGeom>
        </p:spPr>
        <p:txBody>
          <a:bodyPr wrap="none">
            <a:spAutoFit/>
          </a:bodyPr>
          <a:lstStyle/>
          <a:p>
            <a:pPr algn="ctr"/>
            <a:r>
              <a:rPr lang="en-GB" b="1" u="sng" dirty="0"/>
              <a:t>37G24</a:t>
            </a:r>
          </a:p>
        </p:txBody>
      </p:sp>
      <p:sp>
        <p:nvSpPr>
          <p:cNvPr id="6" name="TextBox 5">
            <a:extLst>
              <a:ext uri="{FF2B5EF4-FFF2-40B4-BE49-F238E27FC236}">
                <a16:creationId xmlns:a16="http://schemas.microsoft.com/office/drawing/2014/main" id="{2D447DB3-C668-0DEA-BFAF-B77286FB9DC2}"/>
              </a:ext>
            </a:extLst>
          </p:cNvPr>
          <p:cNvSpPr txBox="1"/>
          <p:nvPr/>
        </p:nvSpPr>
        <p:spPr>
          <a:xfrm>
            <a:off x="241581" y="562489"/>
            <a:ext cx="6186343" cy="2062103"/>
          </a:xfrm>
          <a:prstGeom prst="rect">
            <a:avLst/>
          </a:prstGeom>
          <a:noFill/>
        </p:spPr>
        <p:txBody>
          <a:bodyPr wrap="square">
            <a:spAutoFit/>
          </a:bodyPr>
          <a:lstStyle/>
          <a:p>
            <a:r>
              <a:rPr lang="en-GB" sz="1600" dirty="0"/>
              <a:t>Hindu, </a:t>
            </a:r>
            <a:r>
              <a:rPr lang="en-GB" sz="1600" dirty="0" err="1"/>
              <a:t>Bharadwaj</a:t>
            </a:r>
            <a:r>
              <a:rPr lang="en-GB" sz="1600" dirty="0"/>
              <a:t>, British Citizen</a:t>
            </a:r>
          </a:p>
          <a:p>
            <a:r>
              <a:rPr lang="en-GB" sz="1600" dirty="0"/>
              <a:t>D.O.B.: 01/03/1987 Height: 5feet 4’’.</a:t>
            </a:r>
          </a:p>
          <a:p>
            <a:r>
              <a:rPr lang="en-GB" sz="1600" dirty="0"/>
              <a:t>Qualification: MBBS, MSc Medical Education, MRCS.</a:t>
            </a:r>
          </a:p>
          <a:p>
            <a:r>
              <a:rPr lang="en-GB" sz="1600" dirty="0"/>
              <a:t>Currently working as a Doctor.</a:t>
            </a:r>
          </a:p>
          <a:p>
            <a:r>
              <a:rPr lang="en-GB" sz="1600" dirty="0"/>
              <a:t>Hobbies:  Spending time with family, friends. Listening to music, travelling, fitness, hiking.</a:t>
            </a:r>
          </a:p>
          <a:p>
            <a:r>
              <a:rPr lang="en-GB" sz="1600" dirty="0"/>
              <a:t>Looking for an ambitious, humble, good-natured individual who has strong family values.</a:t>
            </a:r>
          </a:p>
        </p:txBody>
      </p:sp>
      <p:sp>
        <p:nvSpPr>
          <p:cNvPr id="7" name="Rectangle 6">
            <a:extLst>
              <a:ext uri="{FF2B5EF4-FFF2-40B4-BE49-F238E27FC236}">
                <a16:creationId xmlns:a16="http://schemas.microsoft.com/office/drawing/2014/main" id="{2A76AE76-944F-AE03-509E-336CE17DFE7F}"/>
              </a:ext>
            </a:extLst>
          </p:cNvPr>
          <p:cNvSpPr/>
          <p:nvPr/>
        </p:nvSpPr>
        <p:spPr>
          <a:xfrm>
            <a:off x="240965" y="2558405"/>
            <a:ext cx="800219" cy="369332"/>
          </a:xfrm>
          <a:prstGeom prst="rect">
            <a:avLst/>
          </a:prstGeom>
        </p:spPr>
        <p:txBody>
          <a:bodyPr wrap="none">
            <a:spAutoFit/>
          </a:bodyPr>
          <a:lstStyle/>
          <a:p>
            <a:pPr algn="ctr"/>
            <a:r>
              <a:rPr lang="en-GB" b="1" u="sng" dirty="0"/>
              <a:t>38G24</a:t>
            </a:r>
          </a:p>
        </p:txBody>
      </p:sp>
      <p:sp>
        <p:nvSpPr>
          <p:cNvPr id="8" name="TextBox 7">
            <a:extLst>
              <a:ext uri="{FF2B5EF4-FFF2-40B4-BE49-F238E27FC236}">
                <a16:creationId xmlns:a16="http://schemas.microsoft.com/office/drawing/2014/main" id="{2D447DB3-C668-0DEA-BFAF-B77286FB9DC2}"/>
              </a:ext>
            </a:extLst>
          </p:cNvPr>
          <p:cNvSpPr txBox="1"/>
          <p:nvPr/>
        </p:nvSpPr>
        <p:spPr>
          <a:xfrm>
            <a:off x="241581" y="2927737"/>
            <a:ext cx="6186343" cy="2062103"/>
          </a:xfrm>
          <a:prstGeom prst="rect">
            <a:avLst/>
          </a:prstGeom>
          <a:noFill/>
        </p:spPr>
        <p:txBody>
          <a:bodyPr wrap="square">
            <a:spAutoFit/>
          </a:bodyPr>
          <a:lstStyle/>
          <a:p>
            <a:r>
              <a:rPr lang="en-GB" sz="1600" dirty="0"/>
              <a:t>Hindu</a:t>
            </a:r>
          </a:p>
          <a:p>
            <a:r>
              <a:rPr lang="en-GB" sz="1600" dirty="0"/>
              <a:t>D.O.B.: 18/12/1986 Height: 5feet 6’’.</a:t>
            </a:r>
          </a:p>
          <a:p>
            <a:r>
              <a:rPr lang="en-GB" sz="1600" dirty="0"/>
              <a:t>Qualification: MBBS.</a:t>
            </a:r>
          </a:p>
          <a:p>
            <a:r>
              <a:rPr lang="en-GB" sz="1600" dirty="0"/>
              <a:t>Currently working as a Doctor in NHS.</a:t>
            </a:r>
          </a:p>
          <a:p>
            <a:r>
              <a:rPr lang="en-GB" sz="1600" dirty="0"/>
              <a:t>Hobbies:  Music, Walking, Cinema, Cooking, Exercising, Animals/Pets.</a:t>
            </a:r>
          </a:p>
          <a:p>
            <a:r>
              <a:rPr lang="en-GB" sz="1600" dirty="0"/>
              <a:t>Looking for a groom who is already a British Citizen who is an educated, independent man with integrity, kindness and a sense of humour. Someone who wants to </a:t>
            </a:r>
            <a:r>
              <a:rPr lang="en-GB" sz="1600" dirty="0" err="1"/>
              <a:t>buila</a:t>
            </a:r>
            <a:r>
              <a:rPr lang="en-GB" sz="1600" dirty="0"/>
              <a:t> a life together as an equal life partner.</a:t>
            </a:r>
          </a:p>
        </p:txBody>
      </p:sp>
    </p:spTree>
    <p:extLst>
      <p:ext uri="{BB962C8B-B14F-4D97-AF65-F5344CB8AC3E}">
        <p14:creationId xmlns:p14="http://schemas.microsoft.com/office/powerpoint/2010/main" val="227836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FA5236-BBE3-303C-3EED-E43EEAC8CEED}"/>
              </a:ext>
            </a:extLst>
          </p:cNvPr>
          <p:cNvSpPr txBox="1"/>
          <p:nvPr/>
        </p:nvSpPr>
        <p:spPr>
          <a:xfrm>
            <a:off x="3991423" y="466529"/>
            <a:ext cx="2222764" cy="923330"/>
          </a:xfrm>
          <a:prstGeom prst="rect">
            <a:avLst/>
          </a:prstGeom>
          <a:noFill/>
        </p:spPr>
        <p:txBody>
          <a:bodyPr wrap="square">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2025</a:t>
            </a:r>
          </a:p>
        </p:txBody>
      </p:sp>
      <p:pic>
        <p:nvPicPr>
          <p:cNvPr id="6" name="Picture 5">
            <a:extLst>
              <a:ext uri="{FF2B5EF4-FFF2-40B4-BE49-F238E27FC236}">
                <a16:creationId xmlns:a16="http://schemas.microsoft.com/office/drawing/2014/main" id="{32CEE752-F167-783F-16F4-538F46FF7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522" y="1681248"/>
            <a:ext cx="3606250" cy="28651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553B5DD3-9022-5D3B-4D49-017EB0316466}"/>
              </a:ext>
            </a:extLst>
          </p:cNvPr>
          <p:cNvSpPr txBox="1"/>
          <p:nvPr/>
        </p:nvSpPr>
        <p:spPr>
          <a:xfrm>
            <a:off x="235391" y="1311916"/>
            <a:ext cx="1041148" cy="369332"/>
          </a:xfrm>
          <a:prstGeom prst="rect">
            <a:avLst/>
          </a:prstGeom>
          <a:noFill/>
        </p:spPr>
        <p:txBody>
          <a:bodyPr wrap="square">
            <a:spAutoFit/>
          </a:bodyPr>
          <a:lstStyle/>
          <a:p>
            <a:pPr algn="ctr"/>
            <a:r>
              <a:rPr lang="en-GB" b="1" u="sng" dirty="0"/>
              <a:t>01G25</a:t>
            </a:r>
          </a:p>
        </p:txBody>
      </p:sp>
      <p:sp>
        <p:nvSpPr>
          <p:cNvPr id="10" name="TextBox 9">
            <a:extLst>
              <a:ext uri="{FF2B5EF4-FFF2-40B4-BE49-F238E27FC236}">
                <a16:creationId xmlns:a16="http://schemas.microsoft.com/office/drawing/2014/main" id="{78C61D35-2DBB-B08A-8B98-7DF955DD4323}"/>
              </a:ext>
            </a:extLst>
          </p:cNvPr>
          <p:cNvSpPr txBox="1"/>
          <p:nvPr/>
        </p:nvSpPr>
        <p:spPr>
          <a:xfrm>
            <a:off x="323662" y="1681248"/>
            <a:ext cx="6097508" cy="1323439"/>
          </a:xfrm>
          <a:prstGeom prst="rect">
            <a:avLst/>
          </a:prstGeom>
          <a:noFill/>
        </p:spPr>
        <p:txBody>
          <a:bodyPr wrap="square">
            <a:spAutoFit/>
          </a:bodyPr>
          <a:lstStyle/>
          <a:p>
            <a:r>
              <a:rPr lang="en-GB" sz="1600" dirty="0"/>
              <a:t>Hindu Punjabi</a:t>
            </a:r>
          </a:p>
          <a:p>
            <a:r>
              <a:rPr lang="en-GB" sz="1600" dirty="0"/>
              <a:t>D.O.B.: 08/10/1991 </a:t>
            </a:r>
          </a:p>
          <a:p>
            <a:r>
              <a:rPr lang="en-GB" sz="1600" dirty="0"/>
              <a:t>Qualification: MA Culinary Arts</a:t>
            </a:r>
          </a:p>
          <a:p>
            <a:r>
              <a:rPr lang="en-GB" sz="1600" dirty="0"/>
              <a:t>Currently working as a Head Chef</a:t>
            </a:r>
          </a:p>
          <a:p>
            <a:r>
              <a:rPr lang="en-GB" sz="1600" dirty="0"/>
              <a:t>Hobbies: Cooking, Shopping, Reading.</a:t>
            </a:r>
          </a:p>
        </p:txBody>
      </p:sp>
      <p:sp>
        <p:nvSpPr>
          <p:cNvPr id="11" name="TextBox 10">
            <a:extLst>
              <a:ext uri="{FF2B5EF4-FFF2-40B4-BE49-F238E27FC236}">
                <a16:creationId xmlns:a16="http://schemas.microsoft.com/office/drawing/2014/main" id="{A4E885E3-C0FF-BAA8-4A99-C7AC52EDD721}"/>
              </a:ext>
            </a:extLst>
          </p:cNvPr>
          <p:cNvSpPr txBox="1"/>
          <p:nvPr/>
        </p:nvSpPr>
        <p:spPr>
          <a:xfrm>
            <a:off x="235391" y="3004687"/>
            <a:ext cx="1041148" cy="369332"/>
          </a:xfrm>
          <a:prstGeom prst="rect">
            <a:avLst/>
          </a:prstGeom>
          <a:noFill/>
        </p:spPr>
        <p:txBody>
          <a:bodyPr wrap="square">
            <a:spAutoFit/>
          </a:bodyPr>
          <a:lstStyle/>
          <a:p>
            <a:pPr algn="ctr"/>
            <a:r>
              <a:rPr lang="en-GB" b="1" u="sng" dirty="0"/>
              <a:t>02G25</a:t>
            </a:r>
          </a:p>
        </p:txBody>
      </p:sp>
      <p:sp>
        <p:nvSpPr>
          <p:cNvPr id="13" name="TextBox 12">
            <a:extLst>
              <a:ext uri="{FF2B5EF4-FFF2-40B4-BE49-F238E27FC236}">
                <a16:creationId xmlns:a16="http://schemas.microsoft.com/office/drawing/2014/main" id="{47DA683B-BB6E-D0BB-F27B-C0D3BB91F2F9}"/>
              </a:ext>
            </a:extLst>
          </p:cNvPr>
          <p:cNvSpPr txBox="1"/>
          <p:nvPr/>
        </p:nvSpPr>
        <p:spPr>
          <a:xfrm>
            <a:off x="323662" y="3483982"/>
            <a:ext cx="6097508" cy="2308324"/>
          </a:xfrm>
          <a:prstGeom prst="rect">
            <a:avLst/>
          </a:prstGeom>
          <a:noFill/>
        </p:spPr>
        <p:txBody>
          <a:bodyPr wrap="square">
            <a:spAutoFit/>
          </a:bodyPr>
          <a:lstStyle/>
          <a:p>
            <a:r>
              <a:rPr lang="en-GB" sz="1600" dirty="0"/>
              <a:t>Hindu Brahmin, British Citizen</a:t>
            </a:r>
          </a:p>
          <a:p>
            <a:r>
              <a:rPr lang="en-GB" sz="1600" dirty="0"/>
              <a:t>D.O.B.: 16/03/1988 Height: 5feet 2’’   Divorced</a:t>
            </a:r>
          </a:p>
          <a:p>
            <a:r>
              <a:rPr lang="en-GB" sz="1600" dirty="0"/>
              <a:t>Qualification: Master of Pharmacy</a:t>
            </a:r>
          </a:p>
          <a:p>
            <a:r>
              <a:rPr lang="en-GB" sz="1600" dirty="0"/>
              <a:t>Currently working as Consultant</a:t>
            </a:r>
          </a:p>
          <a:p>
            <a:r>
              <a:rPr lang="en-GB" sz="1600" dirty="0"/>
              <a:t>Hobbies: Singing, Painting.</a:t>
            </a:r>
          </a:p>
          <a:p>
            <a:r>
              <a:rPr lang="en-GB" sz="1600" dirty="0"/>
              <a:t>Looking for someone from good family, with similar cultural background, who respects traditions and marriage and with a progressive mindset(Language no bar but prefer from same community &amp; only Vegetarian/Eggetarian preferred).</a:t>
            </a:r>
          </a:p>
        </p:txBody>
      </p:sp>
    </p:spTree>
    <p:extLst>
      <p:ext uri="{BB962C8B-B14F-4D97-AF65-F5344CB8AC3E}">
        <p14:creationId xmlns:p14="http://schemas.microsoft.com/office/powerpoint/2010/main" val="258149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se4.mm.bing.net/th?id=OIP.OpTvwKNkrW7yr_xPYnCj8gHaE7&amp;pid=15.1&amp;P=0&amp;w=245&amp;h=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588" y="1892808"/>
            <a:ext cx="3918092" cy="26067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A76AE76-944F-AE03-509E-336CE17DFE7F}"/>
              </a:ext>
            </a:extLst>
          </p:cNvPr>
          <p:cNvSpPr/>
          <p:nvPr/>
        </p:nvSpPr>
        <p:spPr>
          <a:xfrm>
            <a:off x="204389" y="171821"/>
            <a:ext cx="800219" cy="369332"/>
          </a:xfrm>
          <a:prstGeom prst="rect">
            <a:avLst/>
          </a:prstGeom>
        </p:spPr>
        <p:txBody>
          <a:bodyPr wrap="none">
            <a:spAutoFit/>
          </a:bodyPr>
          <a:lstStyle/>
          <a:p>
            <a:pPr algn="ctr"/>
            <a:r>
              <a:rPr lang="en-GB" b="1" u="sng" dirty="0"/>
              <a:t>39G24</a:t>
            </a:r>
          </a:p>
        </p:txBody>
      </p:sp>
      <p:sp>
        <p:nvSpPr>
          <p:cNvPr id="6" name="TextBox 5">
            <a:extLst>
              <a:ext uri="{FF2B5EF4-FFF2-40B4-BE49-F238E27FC236}">
                <a16:creationId xmlns:a16="http://schemas.microsoft.com/office/drawing/2014/main" id="{2D447DB3-C668-0DEA-BFAF-B77286FB9DC2}"/>
              </a:ext>
            </a:extLst>
          </p:cNvPr>
          <p:cNvSpPr txBox="1"/>
          <p:nvPr/>
        </p:nvSpPr>
        <p:spPr>
          <a:xfrm>
            <a:off x="204389" y="541153"/>
            <a:ext cx="6186343" cy="1815882"/>
          </a:xfrm>
          <a:prstGeom prst="rect">
            <a:avLst/>
          </a:prstGeom>
          <a:noFill/>
        </p:spPr>
        <p:txBody>
          <a:bodyPr wrap="square">
            <a:spAutoFit/>
          </a:bodyPr>
          <a:lstStyle/>
          <a:p>
            <a:r>
              <a:rPr lang="en-GB" sz="1600" dirty="0"/>
              <a:t>Hindu, </a:t>
            </a:r>
            <a:r>
              <a:rPr lang="en-GB" sz="1600" dirty="0" err="1"/>
              <a:t>Mudaliar</a:t>
            </a:r>
            <a:endParaRPr lang="en-GB" sz="1600" dirty="0"/>
          </a:p>
          <a:p>
            <a:r>
              <a:rPr lang="en-GB" sz="1600" dirty="0"/>
              <a:t>D.O.B.: 11/07/1999 Height: 5feet 4’’.</a:t>
            </a:r>
          </a:p>
          <a:p>
            <a:r>
              <a:rPr lang="en-GB" sz="1600" dirty="0"/>
              <a:t>Qualification: Masters.</a:t>
            </a:r>
          </a:p>
          <a:p>
            <a:r>
              <a:rPr lang="en-GB" sz="1600" dirty="0"/>
              <a:t>Currently working as a Image Analyst.</a:t>
            </a:r>
          </a:p>
          <a:p>
            <a:r>
              <a:rPr lang="en-GB" sz="1600" dirty="0"/>
              <a:t>Hobbies:  Singing, Cooking, Walking, Reading.</a:t>
            </a:r>
          </a:p>
          <a:p>
            <a:r>
              <a:rPr lang="en-GB" sz="1600" dirty="0"/>
              <a:t>Looking for a professional, good companion, friendly person, non smoker, non vegetarian, teetotaller and family oriented person.</a:t>
            </a:r>
          </a:p>
        </p:txBody>
      </p:sp>
      <p:sp>
        <p:nvSpPr>
          <p:cNvPr id="7" name="Rectangle 6">
            <a:extLst>
              <a:ext uri="{FF2B5EF4-FFF2-40B4-BE49-F238E27FC236}">
                <a16:creationId xmlns:a16="http://schemas.microsoft.com/office/drawing/2014/main" id="{2A76AE76-944F-AE03-509E-336CE17DFE7F}"/>
              </a:ext>
            </a:extLst>
          </p:cNvPr>
          <p:cNvSpPr/>
          <p:nvPr/>
        </p:nvSpPr>
        <p:spPr>
          <a:xfrm>
            <a:off x="204389" y="2357035"/>
            <a:ext cx="800219" cy="369332"/>
          </a:xfrm>
          <a:prstGeom prst="rect">
            <a:avLst/>
          </a:prstGeom>
        </p:spPr>
        <p:txBody>
          <a:bodyPr wrap="none">
            <a:spAutoFit/>
          </a:bodyPr>
          <a:lstStyle/>
          <a:p>
            <a:pPr algn="ctr"/>
            <a:r>
              <a:rPr lang="en-GB" b="1" u="sng" dirty="0"/>
              <a:t>40G24</a:t>
            </a:r>
          </a:p>
        </p:txBody>
      </p:sp>
      <p:sp>
        <p:nvSpPr>
          <p:cNvPr id="8" name="TextBox 7">
            <a:extLst>
              <a:ext uri="{FF2B5EF4-FFF2-40B4-BE49-F238E27FC236}">
                <a16:creationId xmlns:a16="http://schemas.microsoft.com/office/drawing/2014/main" id="{2D447DB3-C668-0DEA-BFAF-B77286FB9DC2}"/>
              </a:ext>
            </a:extLst>
          </p:cNvPr>
          <p:cNvSpPr txBox="1"/>
          <p:nvPr/>
        </p:nvSpPr>
        <p:spPr>
          <a:xfrm>
            <a:off x="204389" y="2726367"/>
            <a:ext cx="6186343" cy="1815882"/>
          </a:xfrm>
          <a:prstGeom prst="rect">
            <a:avLst/>
          </a:prstGeom>
          <a:noFill/>
        </p:spPr>
        <p:txBody>
          <a:bodyPr wrap="square">
            <a:spAutoFit/>
          </a:bodyPr>
          <a:lstStyle/>
          <a:p>
            <a:r>
              <a:rPr lang="en-GB" sz="1600" dirty="0"/>
              <a:t>Hindu, </a:t>
            </a:r>
            <a:r>
              <a:rPr lang="en-GB" sz="1600" dirty="0" err="1"/>
              <a:t>Dasa</a:t>
            </a:r>
            <a:r>
              <a:rPr lang="en-GB" sz="1600" dirty="0"/>
              <a:t> </a:t>
            </a:r>
            <a:r>
              <a:rPr lang="en-GB" sz="1600" dirty="0" err="1"/>
              <a:t>sorathia</a:t>
            </a:r>
            <a:endParaRPr lang="en-GB" sz="1600" dirty="0"/>
          </a:p>
          <a:p>
            <a:r>
              <a:rPr lang="en-GB" sz="1600" dirty="0"/>
              <a:t>D.O.B.: 15/03/1995  Height: 5feet 2’’.</a:t>
            </a:r>
          </a:p>
          <a:p>
            <a:r>
              <a:rPr lang="en-GB" sz="1600" dirty="0"/>
              <a:t>Qualification: Chartered Accountant.</a:t>
            </a:r>
          </a:p>
          <a:p>
            <a:r>
              <a:rPr lang="en-GB" sz="1600" dirty="0"/>
              <a:t>Currently working as a Finance Analyst.</a:t>
            </a:r>
          </a:p>
          <a:p>
            <a:r>
              <a:rPr lang="en-GB" sz="1600" dirty="0"/>
              <a:t>Hobbies:  Travelling, Reading, Sport.</a:t>
            </a:r>
          </a:p>
          <a:p>
            <a:r>
              <a:rPr lang="en-GB" sz="1600" dirty="0"/>
              <a:t>Looking for someone who is vegetarian, educated, non smoker and family oriented.</a:t>
            </a:r>
          </a:p>
        </p:txBody>
      </p:sp>
      <p:sp>
        <p:nvSpPr>
          <p:cNvPr id="9" name="Rectangle 8">
            <a:extLst>
              <a:ext uri="{FF2B5EF4-FFF2-40B4-BE49-F238E27FC236}">
                <a16:creationId xmlns:a16="http://schemas.microsoft.com/office/drawing/2014/main" id="{2A76AE76-944F-AE03-509E-336CE17DFE7F}"/>
              </a:ext>
            </a:extLst>
          </p:cNvPr>
          <p:cNvSpPr/>
          <p:nvPr/>
        </p:nvSpPr>
        <p:spPr>
          <a:xfrm>
            <a:off x="204389" y="4542249"/>
            <a:ext cx="800219" cy="369332"/>
          </a:xfrm>
          <a:prstGeom prst="rect">
            <a:avLst/>
          </a:prstGeom>
        </p:spPr>
        <p:txBody>
          <a:bodyPr wrap="none">
            <a:spAutoFit/>
          </a:bodyPr>
          <a:lstStyle/>
          <a:p>
            <a:pPr algn="ctr"/>
            <a:r>
              <a:rPr lang="en-GB" b="1" u="sng" dirty="0"/>
              <a:t>41G24</a:t>
            </a:r>
          </a:p>
        </p:txBody>
      </p:sp>
      <p:sp>
        <p:nvSpPr>
          <p:cNvPr id="10" name="TextBox 9">
            <a:extLst>
              <a:ext uri="{FF2B5EF4-FFF2-40B4-BE49-F238E27FC236}">
                <a16:creationId xmlns:a16="http://schemas.microsoft.com/office/drawing/2014/main" id="{2D447DB3-C668-0DEA-BFAF-B77286FB9DC2}"/>
              </a:ext>
            </a:extLst>
          </p:cNvPr>
          <p:cNvSpPr txBox="1"/>
          <p:nvPr/>
        </p:nvSpPr>
        <p:spPr>
          <a:xfrm>
            <a:off x="204389" y="4911581"/>
            <a:ext cx="6186343" cy="1815882"/>
          </a:xfrm>
          <a:prstGeom prst="rect">
            <a:avLst/>
          </a:prstGeom>
          <a:noFill/>
        </p:spPr>
        <p:txBody>
          <a:bodyPr wrap="square">
            <a:spAutoFit/>
          </a:bodyPr>
          <a:lstStyle/>
          <a:p>
            <a:r>
              <a:rPr lang="en-GB" sz="1600" dirty="0"/>
              <a:t>Hindu, </a:t>
            </a:r>
            <a:r>
              <a:rPr lang="en-GB" sz="1600" dirty="0" err="1"/>
              <a:t>Thirunelveli</a:t>
            </a:r>
            <a:r>
              <a:rPr lang="en-GB" sz="1600" dirty="0"/>
              <a:t> Saiva Pillai, British Citizen</a:t>
            </a:r>
          </a:p>
          <a:p>
            <a:r>
              <a:rPr lang="en-GB" sz="1600" dirty="0"/>
              <a:t>D.O.B.: 19/05/1999  Height: 165CM.</a:t>
            </a:r>
          </a:p>
          <a:p>
            <a:r>
              <a:rPr lang="en-GB" sz="1600" dirty="0"/>
              <a:t>Qualification: BSc Hons – Accounting and Finance.</a:t>
            </a:r>
          </a:p>
          <a:p>
            <a:r>
              <a:rPr lang="en-GB" sz="1600" dirty="0"/>
              <a:t>Currently working as an Accounts Assistant.</a:t>
            </a:r>
          </a:p>
          <a:p>
            <a:r>
              <a:rPr lang="en-GB" sz="1600" dirty="0"/>
              <a:t>Hobbies:  Piano, Travelling, Cooking and Listening to Music.</a:t>
            </a:r>
          </a:p>
          <a:p>
            <a:r>
              <a:rPr lang="en-GB" sz="1600" dirty="0"/>
              <a:t>Looking for well qualified, professional groom from a good family, settled or willing to settle in UK.</a:t>
            </a:r>
          </a:p>
        </p:txBody>
      </p:sp>
    </p:spTree>
    <p:extLst>
      <p:ext uri="{BB962C8B-B14F-4D97-AF65-F5344CB8AC3E}">
        <p14:creationId xmlns:p14="http://schemas.microsoft.com/office/powerpoint/2010/main" val="732808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2.intoday.in/indiatoday/images/stories/ritual-story_647_1130171218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5200" y="1638228"/>
            <a:ext cx="4627384" cy="28894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A76AE76-944F-AE03-509E-336CE17DFE7F}"/>
              </a:ext>
            </a:extLst>
          </p:cNvPr>
          <p:cNvSpPr/>
          <p:nvPr/>
        </p:nvSpPr>
        <p:spPr>
          <a:xfrm>
            <a:off x="259253" y="162273"/>
            <a:ext cx="800219" cy="369332"/>
          </a:xfrm>
          <a:prstGeom prst="rect">
            <a:avLst/>
          </a:prstGeom>
        </p:spPr>
        <p:txBody>
          <a:bodyPr wrap="none">
            <a:spAutoFit/>
          </a:bodyPr>
          <a:lstStyle/>
          <a:p>
            <a:pPr algn="ctr"/>
            <a:r>
              <a:rPr lang="en-GB" b="1" u="sng" dirty="0"/>
              <a:t>42G24</a:t>
            </a:r>
          </a:p>
        </p:txBody>
      </p:sp>
      <p:sp>
        <p:nvSpPr>
          <p:cNvPr id="6" name="TextBox 5">
            <a:extLst>
              <a:ext uri="{FF2B5EF4-FFF2-40B4-BE49-F238E27FC236}">
                <a16:creationId xmlns:a16="http://schemas.microsoft.com/office/drawing/2014/main" id="{2D447DB3-C668-0DEA-BFAF-B77286FB9DC2}"/>
              </a:ext>
            </a:extLst>
          </p:cNvPr>
          <p:cNvSpPr txBox="1"/>
          <p:nvPr/>
        </p:nvSpPr>
        <p:spPr>
          <a:xfrm>
            <a:off x="259253" y="531605"/>
            <a:ext cx="6186343" cy="2062103"/>
          </a:xfrm>
          <a:prstGeom prst="rect">
            <a:avLst/>
          </a:prstGeom>
          <a:noFill/>
        </p:spPr>
        <p:txBody>
          <a:bodyPr wrap="square">
            <a:spAutoFit/>
          </a:bodyPr>
          <a:lstStyle/>
          <a:p>
            <a:r>
              <a:rPr lang="en-GB" sz="1600" dirty="0"/>
              <a:t>Hindu, </a:t>
            </a:r>
            <a:r>
              <a:rPr lang="en-GB" sz="1600" dirty="0" err="1"/>
              <a:t>Kodava</a:t>
            </a:r>
            <a:r>
              <a:rPr lang="en-GB" sz="1600" dirty="0"/>
              <a:t>, Canada Citizen</a:t>
            </a:r>
          </a:p>
          <a:p>
            <a:r>
              <a:rPr lang="en-GB" sz="1600" dirty="0"/>
              <a:t>D.O.B.: 24/09/1990  Height: 157.5CM.</a:t>
            </a:r>
          </a:p>
          <a:p>
            <a:r>
              <a:rPr lang="en-GB" sz="1600" dirty="0"/>
              <a:t>Qualification: HBA (Honours in Business Administration).</a:t>
            </a:r>
          </a:p>
          <a:p>
            <a:r>
              <a:rPr lang="en-GB" sz="1600" dirty="0"/>
              <a:t>Currently working with Kindred USA as General Manager for Europe, Based in London.</a:t>
            </a:r>
          </a:p>
          <a:p>
            <a:r>
              <a:rPr lang="en-GB" sz="1600" dirty="0"/>
              <a:t>Hobbies:  Playing, Yoga, Travelling, and Listening to Music.</a:t>
            </a:r>
          </a:p>
          <a:p>
            <a:r>
              <a:rPr lang="en-GB" sz="1600" dirty="0"/>
              <a:t>Looking for well educated, well placed and person coming from good family back </a:t>
            </a:r>
            <a:r>
              <a:rPr lang="en-GB" sz="1600"/>
              <a:t>ground.</a:t>
            </a:r>
            <a:endParaRPr lang="en-GB" sz="1600" dirty="0"/>
          </a:p>
        </p:txBody>
      </p:sp>
    </p:spTree>
    <p:extLst>
      <p:ext uri="{BB962C8B-B14F-4D97-AF65-F5344CB8AC3E}">
        <p14:creationId xmlns:p14="http://schemas.microsoft.com/office/powerpoint/2010/main" val="273762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hindu cultural wedding phot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6116" y="1528682"/>
            <a:ext cx="4096529" cy="31208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5160" y="313126"/>
            <a:ext cx="1588897" cy="923330"/>
          </a:xfrm>
          <a:prstGeom prst="rect">
            <a:avLst/>
          </a:prstGeom>
        </p:spPr>
        <p:txBody>
          <a:bodyPr wrap="none">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2023</a:t>
            </a:r>
          </a:p>
        </p:txBody>
      </p:sp>
      <p:sp>
        <p:nvSpPr>
          <p:cNvPr id="7" name="Rectangle 6"/>
          <p:cNvSpPr/>
          <p:nvPr/>
        </p:nvSpPr>
        <p:spPr>
          <a:xfrm>
            <a:off x="320586" y="1236456"/>
            <a:ext cx="800219" cy="369332"/>
          </a:xfrm>
          <a:prstGeom prst="rect">
            <a:avLst/>
          </a:prstGeom>
        </p:spPr>
        <p:txBody>
          <a:bodyPr wrap="none">
            <a:spAutoFit/>
          </a:bodyPr>
          <a:lstStyle/>
          <a:p>
            <a:pPr algn="ctr"/>
            <a:r>
              <a:rPr lang="en-GB" b="1" u="sng" dirty="0"/>
              <a:t>01G23</a:t>
            </a:r>
          </a:p>
        </p:txBody>
      </p:sp>
      <p:sp>
        <p:nvSpPr>
          <p:cNvPr id="8" name="Rectangle 7"/>
          <p:cNvSpPr/>
          <p:nvPr/>
        </p:nvSpPr>
        <p:spPr>
          <a:xfrm>
            <a:off x="320586" y="1605788"/>
            <a:ext cx="6096000" cy="1569660"/>
          </a:xfrm>
          <a:prstGeom prst="rect">
            <a:avLst/>
          </a:prstGeom>
        </p:spPr>
        <p:txBody>
          <a:bodyPr>
            <a:spAutoFit/>
          </a:bodyPr>
          <a:lstStyle/>
          <a:p>
            <a:r>
              <a:rPr lang="en-GB" sz="1600" dirty="0"/>
              <a:t>Hindu </a:t>
            </a:r>
            <a:r>
              <a:rPr lang="en-GB" sz="1600" dirty="0" err="1"/>
              <a:t>Gaundar</a:t>
            </a:r>
            <a:r>
              <a:rPr lang="en-GB" sz="1600" dirty="0"/>
              <a:t>, British Citizen</a:t>
            </a:r>
          </a:p>
          <a:p>
            <a:r>
              <a:rPr lang="en-GB" sz="1600" dirty="0"/>
              <a:t>D.O.B.: 10/11/1993 Height: 5feet 2’’</a:t>
            </a:r>
          </a:p>
          <a:p>
            <a:r>
              <a:rPr lang="en-GB" sz="1600" dirty="0"/>
              <a:t>Qualification: </a:t>
            </a:r>
            <a:r>
              <a:rPr lang="en-GB" sz="1600" dirty="0" err="1"/>
              <a:t>MBChB</a:t>
            </a:r>
            <a:r>
              <a:rPr lang="en-GB" sz="1600" dirty="0"/>
              <a:t> Medicine  	</a:t>
            </a:r>
          </a:p>
          <a:p>
            <a:r>
              <a:rPr lang="en-GB" sz="1600" dirty="0"/>
              <a:t>Currently working as a trainee GP Doctor</a:t>
            </a:r>
          </a:p>
          <a:p>
            <a:r>
              <a:rPr lang="en-GB" sz="1600" dirty="0"/>
              <a:t>Hobbies: Reading, Writing, Watching TV Dramas.</a:t>
            </a:r>
          </a:p>
          <a:p>
            <a:r>
              <a:rPr lang="en-GB" sz="1600" dirty="0"/>
              <a:t>Looking for a progressive Indian Groom in the Medical field.</a:t>
            </a:r>
          </a:p>
        </p:txBody>
      </p:sp>
      <p:sp>
        <p:nvSpPr>
          <p:cNvPr id="9" name="Rectangle 8"/>
          <p:cNvSpPr/>
          <p:nvPr/>
        </p:nvSpPr>
        <p:spPr>
          <a:xfrm>
            <a:off x="320586" y="3175448"/>
            <a:ext cx="800219" cy="369332"/>
          </a:xfrm>
          <a:prstGeom prst="rect">
            <a:avLst/>
          </a:prstGeom>
        </p:spPr>
        <p:txBody>
          <a:bodyPr wrap="none">
            <a:spAutoFit/>
          </a:bodyPr>
          <a:lstStyle/>
          <a:p>
            <a:pPr algn="ctr"/>
            <a:r>
              <a:rPr lang="en-GB" b="1" u="sng" dirty="0"/>
              <a:t>02G23</a:t>
            </a:r>
          </a:p>
        </p:txBody>
      </p:sp>
      <p:sp>
        <p:nvSpPr>
          <p:cNvPr id="10" name="Rectangle 9"/>
          <p:cNvSpPr/>
          <p:nvPr/>
        </p:nvSpPr>
        <p:spPr>
          <a:xfrm>
            <a:off x="320586" y="3544780"/>
            <a:ext cx="6096000" cy="1569660"/>
          </a:xfrm>
          <a:prstGeom prst="rect">
            <a:avLst/>
          </a:prstGeom>
        </p:spPr>
        <p:txBody>
          <a:bodyPr>
            <a:spAutoFit/>
          </a:bodyPr>
          <a:lstStyle/>
          <a:p>
            <a:r>
              <a:rPr lang="en-GB" sz="1600" dirty="0"/>
              <a:t>Hindu Arora, Indian Citizen</a:t>
            </a:r>
          </a:p>
          <a:p>
            <a:r>
              <a:rPr lang="en-GB" sz="1600" dirty="0"/>
              <a:t>D.O.B.: 09/08/1985 Height: 5feet 2’’</a:t>
            </a:r>
          </a:p>
          <a:p>
            <a:r>
              <a:rPr lang="en-GB" sz="1600" dirty="0"/>
              <a:t>Qualification: B.COM  	</a:t>
            </a:r>
          </a:p>
          <a:p>
            <a:r>
              <a:rPr lang="en-GB" sz="1600" dirty="0"/>
              <a:t>Currently working as a Banker</a:t>
            </a:r>
          </a:p>
          <a:p>
            <a:r>
              <a:rPr lang="en-GB" sz="1600" dirty="0"/>
              <a:t>Hobbies: Travelling, Music.</a:t>
            </a:r>
          </a:p>
          <a:p>
            <a:r>
              <a:rPr lang="en-GB" sz="1600" dirty="0"/>
              <a:t>Looking for a family oriented, simple man.</a:t>
            </a:r>
          </a:p>
        </p:txBody>
      </p:sp>
    </p:spTree>
    <p:extLst>
      <p:ext uri="{BB962C8B-B14F-4D97-AF65-F5344CB8AC3E}">
        <p14:creationId xmlns:p14="http://schemas.microsoft.com/office/powerpoint/2010/main" val="3673858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584" y="210578"/>
            <a:ext cx="800219" cy="369332"/>
          </a:xfrm>
          <a:prstGeom prst="rect">
            <a:avLst/>
          </a:prstGeom>
        </p:spPr>
        <p:txBody>
          <a:bodyPr wrap="none">
            <a:spAutoFit/>
          </a:bodyPr>
          <a:lstStyle/>
          <a:p>
            <a:pPr algn="ctr"/>
            <a:r>
              <a:rPr lang="en-GB" b="1" u="sng" dirty="0"/>
              <a:t>03G23</a:t>
            </a:r>
          </a:p>
        </p:txBody>
      </p:sp>
      <p:pic>
        <p:nvPicPr>
          <p:cNvPr id="7" name="Content Placeholder 6"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1743" y="1719122"/>
            <a:ext cx="5037148" cy="29383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0584" y="565584"/>
            <a:ext cx="6096000" cy="338554"/>
          </a:xfrm>
          <a:prstGeom prst="rect">
            <a:avLst/>
          </a:prstGeom>
        </p:spPr>
        <p:txBody>
          <a:bodyPr>
            <a:spAutoFit/>
          </a:bodyPr>
          <a:lstStyle/>
          <a:p>
            <a:r>
              <a:rPr lang="en-GB" sz="1600" b="1" dirty="0"/>
              <a:t>No Longer Available</a:t>
            </a:r>
          </a:p>
        </p:txBody>
      </p:sp>
      <p:sp>
        <p:nvSpPr>
          <p:cNvPr id="9" name="Rectangle 8"/>
          <p:cNvSpPr/>
          <p:nvPr/>
        </p:nvSpPr>
        <p:spPr>
          <a:xfrm>
            <a:off x="320582" y="934916"/>
            <a:ext cx="800219" cy="369332"/>
          </a:xfrm>
          <a:prstGeom prst="rect">
            <a:avLst/>
          </a:prstGeom>
        </p:spPr>
        <p:txBody>
          <a:bodyPr wrap="none">
            <a:spAutoFit/>
          </a:bodyPr>
          <a:lstStyle/>
          <a:p>
            <a:pPr algn="ctr"/>
            <a:r>
              <a:rPr lang="en-GB" b="1" u="sng" dirty="0"/>
              <a:t>04G23</a:t>
            </a:r>
          </a:p>
        </p:txBody>
      </p:sp>
      <p:sp>
        <p:nvSpPr>
          <p:cNvPr id="10" name="Rectangle 9"/>
          <p:cNvSpPr/>
          <p:nvPr/>
        </p:nvSpPr>
        <p:spPr>
          <a:xfrm>
            <a:off x="287701" y="1335026"/>
            <a:ext cx="6096000" cy="1569660"/>
          </a:xfrm>
          <a:prstGeom prst="rect">
            <a:avLst/>
          </a:prstGeom>
        </p:spPr>
        <p:txBody>
          <a:bodyPr>
            <a:spAutoFit/>
          </a:bodyPr>
          <a:lstStyle/>
          <a:p>
            <a:r>
              <a:rPr lang="en-GB" sz="1600" dirty="0"/>
              <a:t>Hindu Punjabi Arora, Indian Citizen</a:t>
            </a:r>
          </a:p>
          <a:p>
            <a:r>
              <a:rPr lang="en-GB" sz="1600" dirty="0"/>
              <a:t>D.O.B.: 17/12/1986 Height: 5feet 2’’</a:t>
            </a:r>
          </a:p>
          <a:p>
            <a:r>
              <a:rPr lang="en-GB" sz="1600" dirty="0"/>
              <a:t>Qualification: Student (Masters)</a:t>
            </a:r>
          </a:p>
          <a:p>
            <a:r>
              <a:rPr lang="en-GB" sz="1600" dirty="0"/>
              <a:t>Divorced  	</a:t>
            </a:r>
          </a:p>
          <a:p>
            <a:r>
              <a:rPr lang="en-GB" sz="1600" dirty="0"/>
              <a:t>Currently working in Teaching</a:t>
            </a:r>
          </a:p>
          <a:p>
            <a:r>
              <a:rPr lang="en-GB" sz="1600" dirty="0"/>
              <a:t>Hobbies: Yoga, Watching Bollywood Movies, Meditation.</a:t>
            </a:r>
          </a:p>
        </p:txBody>
      </p:sp>
      <p:sp>
        <p:nvSpPr>
          <p:cNvPr id="11" name="Rectangle 10"/>
          <p:cNvSpPr/>
          <p:nvPr/>
        </p:nvSpPr>
        <p:spPr>
          <a:xfrm>
            <a:off x="320581" y="2904686"/>
            <a:ext cx="800219" cy="369332"/>
          </a:xfrm>
          <a:prstGeom prst="rect">
            <a:avLst/>
          </a:prstGeom>
        </p:spPr>
        <p:txBody>
          <a:bodyPr wrap="none">
            <a:spAutoFit/>
          </a:bodyPr>
          <a:lstStyle/>
          <a:p>
            <a:pPr algn="ctr"/>
            <a:r>
              <a:rPr lang="en-GB" b="1" u="sng" dirty="0"/>
              <a:t>05G23</a:t>
            </a:r>
          </a:p>
        </p:txBody>
      </p:sp>
      <p:sp>
        <p:nvSpPr>
          <p:cNvPr id="12" name="Rectangle 11"/>
          <p:cNvSpPr/>
          <p:nvPr/>
        </p:nvSpPr>
        <p:spPr>
          <a:xfrm>
            <a:off x="320581" y="3335574"/>
            <a:ext cx="6456230" cy="2062103"/>
          </a:xfrm>
          <a:prstGeom prst="rect">
            <a:avLst/>
          </a:prstGeom>
        </p:spPr>
        <p:txBody>
          <a:bodyPr wrap="square">
            <a:spAutoFit/>
          </a:bodyPr>
          <a:lstStyle/>
          <a:p>
            <a:r>
              <a:rPr lang="en-GB" sz="1600" dirty="0"/>
              <a:t>Hindu </a:t>
            </a:r>
            <a:r>
              <a:rPr lang="en-GB" sz="1600" dirty="0" err="1"/>
              <a:t>Vaani</a:t>
            </a:r>
            <a:r>
              <a:rPr lang="en-GB" sz="1600" dirty="0"/>
              <a:t> </a:t>
            </a:r>
            <a:r>
              <a:rPr lang="en-GB" sz="1600" dirty="0" err="1"/>
              <a:t>Chettiar</a:t>
            </a:r>
            <a:r>
              <a:rPr lang="en-GB" sz="1600" dirty="0"/>
              <a:t>, British Citizen</a:t>
            </a:r>
          </a:p>
          <a:p>
            <a:r>
              <a:rPr lang="en-GB" sz="1600" dirty="0"/>
              <a:t>D.O.B.: 21/11/1995 Height: 151CM</a:t>
            </a:r>
          </a:p>
          <a:p>
            <a:r>
              <a:rPr lang="en-GB" sz="1600" dirty="0"/>
              <a:t>Qualification: MBBS, Cambridge, UK  	</a:t>
            </a:r>
          </a:p>
          <a:p>
            <a:r>
              <a:rPr lang="en-GB" sz="1600" dirty="0"/>
              <a:t>Currently working as Foundation Doctor</a:t>
            </a:r>
          </a:p>
          <a:p>
            <a:r>
              <a:rPr lang="en-GB" sz="1600" dirty="0"/>
              <a:t>Hobbies: Very social, spending time with family, friends, travelling, singing.</a:t>
            </a:r>
          </a:p>
          <a:p>
            <a:r>
              <a:rPr lang="en-GB" sz="1600" dirty="0"/>
              <a:t>Looking for a pleasant, family oriented groom, friendly, honest, Indian family values, respects women social, currently living in UK or is willing to settle down in UK!</a:t>
            </a:r>
          </a:p>
        </p:txBody>
      </p:sp>
    </p:spTree>
    <p:extLst>
      <p:ext uri="{BB962C8B-B14F-4D97-AF65-F5344CB8AC3E}">
        <p14:creationId xmlns:p14="http://schemas.microsoft.com/office/powerpoint/2010/main" val="2645476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hindu wedding ritu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536" y="1591823"/>
            <a:ext cx="4008492" cy="30399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7676" y="212630"/>
            <a:ext cx="800219" cy="369332"/>
          </a:xfrm>
          <a:prstGeom prst="rect">
            <a:avLst/>
          </a:prstGeom>
        </p:spPr>
        <p:txBody>
          <a:bodyPr wrap="none">
            <a:spAutoFit/>
          </a:bodyPr>
          <a:lstStyle/>
          <a:p>
            <a:pPr algn="ctr"/>
            <a:r>
              <a:rPr lang="en-GB" b="1" u="sng" dirty="0"/>
              <a:t>06G23</a:t>
            </a:r>
          </a:p>
        </p:txBody>
      </p:sp>
      <p:sp>
        <p:nvSpPr>
          <p:cNvPr id="9" name="Rectangle 8"/>
          <p:cNvSpPr/>
          <p:nvPr/>
        </p:nvSpPr>
        <p:spPr>
          <a:xfrm>
            <a:off x="337676" y="581962"/>
            <a:ext cx="6096000" cy="1569660"/>
          </a:xfrm>
          <a:prstGeom prst="rect">
            <a:avLst/>
          </a:prstGeom>
        </p:spPr>
        <p:txBody>
          <a:bodyPr>
            <a:spAutoFit/>
          </a:bodyPr>
          <a:lstStyle/>
          <a:p>
            <a:r>
              <a:rPr lang="en-GB" sz="1600" dirty="0"/>
              <a:t>Hindu Jain, British Citizen</a:t>
            </a:r>
          </a:p>
          <a:p>
            <a:r>
              <a:rPr lang="en-GB" sz="1600" dirty="0"/>
              <a:t>D.O.B.: 25/11/1994 Height: 5feet 9’’</a:t>
            </a:r>
          </a:p>
          <a:p>
            <a:r>
              <a:rPr lang="en-GB" sz="1600" dirty="0"/>
              <a:t>Qualification: BE Chemical Engineering  	</a:t>
            </a:r>
          </a:p>
          <a:p>
            <a:r>
              <a:rPr lang="en-GB" sz="1600" dirty="0"/>
              <a:t>Currently working as Risk Analyst</a:t>
            </a:r>
          </a:p>
          <a:p>
            <a:r>
              <a:rPr lang="en-GB" sz="1600" dirty="0"/>
              <a:t>Hobbies: Cooking, Reading, Hiking, Travelling, Gym and Sports.</a:t>
            </a:r>
          </a:p>
          <a:p>
            <a:r>
              <a:rPr lang="en-GB" sz="1600" dirty="0"/>
              <a:t>Looking for Compatible Partner</a:t>
            </a:r>
          </a:p>
        </p:txBody>
      </p:sp>
      <p:sp>
        <p:nvSpPr>
          <p:cNvPr id="10" name="Rectangle 9"/>
          <p:cNvSpPr/>
          <p:nvPr/>
        </p:nvSpPr>
        <p:spPr>
          <a:xfrm>
            <a:off x="340523" y="2118591"/>
            <a:ext cx="800219" cy="369332"/>
          </a:xfrm>
          <a:prstGeom prst="rect">
            <a:avLst/>
          </a:prstGeom>
        </p:spPr>
        <p:txBody>
          <a:bodyPr wrap="none">
            <a:spAutoFit/>
          </a:bodyPr>
          <a:lstStyle/>
          <a:p>
            <a:pPr algn="ctr"/>
            <a:r>
              <a:rPr lang="en-GB" b="1" u="sng" dirty="0"/>
              <a:t>07G23</a:t>
            </a:r>
          </a:p>
        </p:txBody>
      </p:sp>
      <p:sp>
        <p:nvSpPr>
          <p:cNvPr id="11" name="Rectangle 10"/>
          <p:cNvSpPr/>
          <p:nvPr/>
        </p:nvSpPr>
        <p:spPr>
          <a:xfrm>
            <a:off x="337676" y="2487923"/>
            <a:ext cx="6096000" cy="2062103"/>
          </a:xfrm>
          <a:prstGeom prst="rect">
            <a:avLst/>
          </a:prstGeom>
        </p:spPr>
        <p:txBody>
          <a:bodyPr>
            <a:spAutoFit/>
          </a:bodyPr>
          <a:lstStyle/>
          <a:p>
            <a:r>
              <a:rPr lang="en-GB" sz="1600" dirty="0"/>
              <a:t>Hindu Brahmins, Indian Citizen</a:t>
            </a:r>
          </a:p>
          <a:p>
            <a:r>
              <a:rPr lang="en-GB" sz="1600" dirty="0"/>
              <a:t>D.O.B.: 29/11/1989 Height: 5feet 3’’</a:t>
            </a:r>
          </a:p>
          <a:p>
            <a:r>
              <a:rPr lang="en-GB" sz="1600" dirty="0"/>
              <a:t>Qualification: MBBS Doctor</a:t>
            </a:r>
          </a:p>
          <a:p>
            <a:r>
              <a:rPr lang="en-GB" sz="1600" dirty="0"/>
              <a:t>Divorced  	</a:t>
            </a:r>
          </a:p>
          <a:p>
            <a:r>
              <a:rPr lang="en-GB" sz="1600" dirty="0"/>
              <a:t>Currently working as a Junior Doctor in Medicine</a:t>
            </a:r>
          </a:p>
          <a:p>
            <a:r>
              <a:rPr lang="en-GB" sz="1600" dirty="0"/>
              <a:t>Hobbies: Art, Cooking, Dancing, Pet Animals, Gardening.</a:t>
            </a:r>
          </a:p>
          <a:p>
            <a:r>
              <a:rPr lang="en-GB" sz="1600" dirty="0"/>
              <a:t>Looking for Groom/Boy who is settled in UK and Doctor or Engineer as Profession.</a:t>
            </a:r>
          </a:p>
        </p:txBody>
      </p:sp>
      <p:sp>
        <p:nvSpPr>
          <p:cNvPr id="12" name="Rectangle 11"/>
          <p:cNvSpPr/>
          <p:nvPr/>
        </p:nvSpPr>
        <p:spPr>
          <a:xfrm>
            <a:off x="337676" y="4795897"/>
            <a:ext cx="7239596" cy="2062103"/>
          </a:xfrm>
          <a:prstGeom prst="rect">
            <a:avLst/>
          </a:prstGeom>
        </p:spPr>
        <p:txBody>
          <a:bodyPr wrap="square">
            <a:spAutoFit/>
          </a:bodyPr>
          <a:lstStyle/>
          <a:p>
            <a:r>
              <a:rPr lang="en-GB" sz="1600" dirty="0"/>
              <a:t>Hindu Pillai, American Citizen</a:t>
            </a:r>
          </a:p>
          <a:p>
            <a:r>
              <a:rPr lang="en-GB" sz="1600" dirty="0"/>
              <a:t>D.O.B.: 20/09/1993 Height: 5feet 2’’</a:t>
            </a:r>
          </a:p>
          <a:p>
            <a:r>
              <a:rPr lang="en-GB" sz="1600" dirty="0"/>
              <a:t>Qualification: BSC Economics	</a:t>
            </a:r>
          </a:p>
          <a:p>
            <a:r>
              <a:rPr lang="en-GB" sz="1600" dirty="0"/>
              <a:t>Currently working Audit at KPMG, London</a:t>
            </a:r>
          </a:p>
          <a:p>
            <a:r>
              <a:rPr lang="en-GB" sz="1600" dirty="0"/>
              <a:t>Hobbies: Listening to music, attending concerts, watching movies, playing piano, ballet &amp; tap dancing, love to travel and explore different countries and their cultures.</a:t>
            </a:r>
          </a:p>
          <a:p>
            <a:r>
              <a:rPr lang="en-GB" sz="1600" dirty="0"/>
              <a:t>Looking for a highly qualified post-graduate professional preferably in Medicine, Law, Dentistry, Banking, Accountancy or Senior Manager IT.</a:t>
            </a:r>
          </a:p>
        </p:txBody>
      </p:sp>
      <p:sp>
        <p:nvSpPr>
          <p:cNvPr id="13" name="Rectangle 12"/>
          <p:cNvSpPr/>
          <p:nvPr/>
        </p:nvSpPr>
        <p:spPr>
          <a:xfrm>
            <a:off x="337675" y="4488296"/>
            <a:ext cx="800219" cy="369332"/>
          </a:xfrm>
          <a:prstGeom prst="rect">
            <a:avLst/>
          </a:prstGeom>
        </p:spPr>
        <p:txBody>
          <a:bodyPr wrap="none">
            <a:spAutoFit/>
          </a:bodyPr>
          <a:lstStyle/>
          <a:p>
            <a:pPr algn="ctr"/>
            <a:r>
              <a:rPr lang="en-GB" b="1" u="sng" dirty="0"/>
              <a:t>08G23</a:t>
            </a:r>
          </a:p>
        </p:txBody>
      </p:sp>
    </p:spTree>
    <p:extLst>
      <p:ext uri="{BB962C8B-B14F-4D97-AF65-F5344CB8AC3E}">
        <p14:creationId xmlns:p14="http://schemas.microsoft.com/office/powerpoint/2010/main" val="1709751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09203" y="2189501"/>
            <a:ext cx="4443814" cy="26345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9130" y="241226"/>
            <a:ext cx="800219" cy="369332"/>
          </a:xfrm>
          <a:prstGeom prst="rect">
            <a:avLst/>
          </a:prstGeom>
        </p:spPr>
        <p:txBody>
          <a:bodyPr wrap="none">
            <a:spAutoFit/>
          </a:bodyPr>
          <a:lstStyle/>
          <a:p>
            <a:pPr algn="ctr"/>
            <a:r>
              <a:rPr lang="en-GB" b="1" u="sng" dirty="0"/>
              <a:t>09G23</a:t>
            </a:r>
          </a:p>
        </p:txBody>
      </p:sp>
      <p:sp>
        <p:nvSpPr>
          <p:cNvPr id="6" name="Rectangle 5"/>
          <p:cNvSpPr/>
          <p:nvPr/>
        </p:nvSpPr>
        <p:spPr>
          <a:xfrm>
            <a:off x="329131" y="537179"/>
            <a:ext cx="6096000" cy="1569660"/>
          </a:xfrm>
          <a:prstGeom prst="rect">
            <a:avLst/>
          </a:prstGeom>
        </p:spPr>
        <p:txBody>
          <a:bodyPr>
            <a:spAutoFit/>
          </a:bodyPr>
          <a:lstStyle/>
          <a:p>
            <a:r>
              <a:rPr lang="en-GB" sz="1600" dirty="0"/>
              <a:t>Hindu </a:t>
            </a:r>
            <a:r>
              <a:rPr lang="en-GB" sz="1600" dirty="0" err="1"/>
              <a:t>Kapu</a:t>
            </a:r>
            <a:r>
              <a:rPr lang="en-GB" sz="1600" dirty="0"/>
              <a:t>, Indian Citizen</a:t>
            </a:r>
          </a:p>
          <a:p>
            <a:r>
              <a:rPr lang="en-GB" sz="1600" dirty="0"/>
              <a:t>D.O.B.: 29/05/1993 Height: 5feet 5’’</a:t>
            </a:r>
          </a:p>
          <a:p>
            <a:r>
              <a:rPr lang="en-GB" sz="1600" dirty="0"/>
              <a:t>Qualification: Masters in Data Science and Analytics	</a:t>
            </a:r>
          </a:p>
          <a:p>
            <a:r>
              <a:rPr lang="en-GB" sz="1600" dirty="0"/>
              <a:t>Currently is a Student</a:t>
            </a:r>
          </a:p>
          <a:p>
            <a:r>
              <a:rPr lang="en-GB" sz="1600" dirty="0"/>
              <a:t>Hobbies: Travelling, Painting.</a:t>
            </a:r>
          </a:p>
          <a:p>
            <a:r>
              <a:rPr lang="en-GB" sz="1600" dirty="0"/>
              <a:t>Looking for a good looking, Understanding.</a:t>
            </a:r>
          </a:p>
        </p:txBody>
      </p:sp>
      <p:sp>
        <p:nvSpPr>
          <p:cNvPr id="2" name="Rectangle 1"/>
          <p:cNvSpPr/>
          <p:nvPr/>
        </p:nvSpPr>
        <p:spPr>
          <a:xfrm>
            <a:off x="329130" y="2106839"/>
            <a:ext cx="800219" cy="369332"/>
          </a:xfrm>
          <a:prstGeom prst="rect">
            <a:avLst/>
          </a:prstGeom>
        </p:spPr>
        <p:txBody>
          <a:bodyPr wrap="none">
            <a:spAutoFit/>
          </a:bodyPr>
          <a:lstStyle/>
          <a:p>
            <a:pPr algn="ctr"/>
            <a:r>
              <a:rPr lang="en-GB" b="1" u="sng" dirty="0"/>
              <a:t>10G23</a:t>
            </a:r>
          </a:p>
        </p:txBody>
      </p:sp>
      <p:sp>
        <p:nvSpPr>
          <p:cNvPr id="3" name="Rectangle 2"/>
          <p:cNvSpPr/>
          <p:nvPr/>
        </p:nvSpPr>
        <p:spPr>
          <a:xfrm>
            <a:off x="329130" y="2476171"/>
            <a:ext cx="6096000" cy="1815882"/>
          </a:xfrm>
          <a:prstGeom prst="rect">
            <a:avLst/>
          </a:prstGeom>
        </p:spPr>
        <p:txBody>
          <a:bodyPr>
            <a:spAutoFit/>
          </a:bodyPr>
          <a:lstStyle/>
          <a:p>
            <a:r>
              <a:rPr lang="en-GB" sz="1600" dirty="0"/>
              <a:t>Hindu Brahmin, Indian Citizen</a:t>
            </a:r>
          </a:p>
          <a:p>
            <a:r>
              <a:rPr lang="en-GB" sz="1600" dirty="0"/>
              <a:t>D.O.B.: 16/07/1999 Height: 5feet 6’’</a:t>
            </a:r>
          </a:p>
          <a:p>
            <a:r>
              <a:rPr lang="en-GB" sz="1600" dirty="0"/>
              <a:t>Qualification: </a:t>
            </a:r>
            <a:r>
              <a:rPr lang="en-GB" sz="1600" dirty="0" err="1"/>
              <a:t>B.Tech</a:t>
            </a:r>
            <a:r>
              <a:rPr lang="en-GB" sz="1600" dirty="0"/>
              <a:t> (EEE)	</a:t>
            </a:r>
          </a:p>
          <a:p>
            <a:r>
              <a:rPr lang="en-GB" sz="1600" dirty="0"/>
              <a:t>Currently is working as a Software Engineer</a:t>
            </a:r>
          </a:p>
          <a:p>
            <a:r>
              <a:rPr lang="en-GB" sz="1600" dirty="0"/>
              <a:t>Hobbies: Watching Movies, Travelling and Music.</a:t>
            </a:r>
          </a:p>
          <a:p>
            <a:r>
              <a:rPr lang="en-GB" sz="1600" dirty="0"/>
              <a:t>Looking for a good looking groom born after 1995 &amp; strictly vegetarian. </a:t>
            </a:r>
            <a:r>
              <a:rPr lang="en-GB" sz="1600" dirty="0" err="1"/>
              <a:t>Setelled</a:t>
            </a:r>
            <a:r>
              <a:rPr lang="en-GB" sz="1600" dirty="0"/>
              <a:t> in India, UK, Europe or USA.</a:t>
            </a:r>
          </a:p>
        </p:txBody>
      </p:sp>
      <p:sp>
        <p:nvSpPr>
          <p:cNvPr id="7" name="Rectangle 6"/>
          <p:cNvSpPr/>
          <p:nvPr/>
        </p:nvSpPr>
        <p:spPr>
          <a:xfrm>
            <a:off x="329130" y="4292053"/>
            <a:ext cx="800219" cy="369332"/>
          </a:xfrm>
          <a:prstGeom prst="rect">
            <a:avLst/>
          </a:prstGeom>
        </p:spPr>
        <p:txBody>
          <a:bodyPr wrap="none">
            <a:spAutoFit/>
          </a:bodyPr>
          <a:lstStyle/>
          <a:p>
            <a:pPr algn="ctr"/>
            <a:r>
              <a:rPr lang="en-GB" b="1" u="sng" dirty="0"/>
              <a:t>11G23</a:t>
            </a:r>
          </a:p>
        </p:txBody>
      </p:sp>
      <p:sp>
        <p:nvSpPr>
          <p:cNvPr id="8" name="Rectangle 7"/>
          <p:cNvSpPr/>
          <p:nvPr/>
        </p:nvSpPr>
        <p:spPr>
          <a:xfrm>
            <a:off x="329130" y="4661385"/>
            <a:ext cx="6096000" cy="1815882"/>
          </a:xfrm>
          <a:prstGeom prst="rect">
            <a:avLst/>
          </a:prstGeom>
        </p:spPr>
        <p:txBody>
          <a:bodyPr>
            <a:spAutoFit/>
          </a:bodyPr>
          <a:lstStyle/>
          <a:p>
            <a:r>
              <a:rPr lang="en-GB" sz="1600" dirty="0"/>
              <a:t>Hindu </a:t>
            </a:r>
            <a:r>
              <a:rPr lang="en-GB" sz="1600" dirty="0" err="1"/>
              <a:t>Mudaliar</a:t>
            </a:r>
            <a:r>
              <a:rPr lang="en-GB" sz="1600" dirty="0"/>
              <a:t>, British Citizen</a:t>
            </a:r>
          </a:p>
          <a:p>
            <a:r>
              <a:rPr lang="en-GB" sz="1600" dirty="0"/>
              <a:t>D.O.B.: 18/06/1997 Height: 155CM</a:t>
            </a:r>
          </a:p>
          <a:p>
            <a:r>
              <a:rPr lang="en-GB" sz="1600" dirty="0"/>
              <a:t>Qualification: MBBS	</a:t>
            </a:r>
          </a:p>
          <a:p>
            <a:r>
              <a:rPr lang="en-GB" sz="1600" dirty="0"/>
              <a:t>Currently is working in NHS</a:t>
            </a:r>
          </a:p>
          <a:p>
            <a:r>
              <a:rPr lang="en-GB" sz="1600" dirty="0"/>
              <a:t>Hobbies: Reading, Nature, Games, Music, Cooking.</a:t>
            </a:r>
          </a:p>
          <a:p>
            <a:r>
              <a:rPr lang="en-GB" sz="1600" dirty="0"/>
              <a:t>Looking for a groom from Medical background, well educated, family orientated, friendly and outgoing.</a:t>
            </a:r>
          </a:p>
        </p:txBody>
      </p:sp>
    </p:spTree>
    <p:extLst>
      <p:ext uri="{BB962C8B-B14F-4D97-AF65-F5344CB8AC3E}">
        <p14:creationId xmlns:p14="http://schemas.microsoft.com/office/powerpoint/2010/main" val="3137790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039" y="167847"/>
            <a:ext cx="800219" cy="369332"/>
          </a:xfrm>
          <a:prstGeom prst="rect">
            <a:avLst/>
          </a:prstGeom>
        </p:spPr>
        <p:txBody>
          <a:bodyPr wrap="none">
            <a:spAutoFit/>
          </a:bodyPr>
          <a:lstStyle/>
          <a:p>
            <a:pPr algn="ctr"/>
            <a:r>
              <a:rPr lang="en-GB" b="1" u="sng" dirty="0"/>
              <a:t>12G23</a:t>
            </a:r>
          </a:p>
        </p:txBody>
      </p:sp>
      <p:sp>
        <p:nvSpPr>
          <p:cNvPr id="3" name="Rectangle 2"/>
          <p:cNvSpPr/>
          <p:nvPr/>
        </p:nvSpPr>
        <p:spPr>
          <a:xfrm>
            <a:off x="312039" y="537179"/>
            <a:ext cx="6096000" cy="1815882"/>
          </a:xfrm>
          <a:prstGeom prst="rect">
            <a:avLst/>
          </a:prstGeom>
        </p:spPr>
        <p:txBody>
          <a:bodyPr>
            <a:spAutoFit/>
          </a:bodyPr>
          <a:lstStyle/>
          <a:p>
            <a:r>
              <a:rPr lang="en-GB" sz="1600" dirty="0"/>
              <a:t>Hindu </a:t>
            </a:r>
            <a:r>
              <a:rPr lang="en-GB" sz="1600" dirty="0" err="1"/>
              <a:t>Gohal</a:t>
            </a:r>
            <a:r>
              <a:rPr lang="en-GB" sz="1600" dirty="0"/>
              <a:t>, Indian Citizen</a:t>
            </a:r>
          </a:p>
          <a:p>
            <a:r>
              <a:rPr lang="en-GB" sz="1600" dirty="0"/>
              <a:t>D.O.B.: 21/01/1993 Height: 5feet 4’’</a:t>
            </a:r>
          </a:p>
          <a:p>
            <a:r>
              <a:rPr lang="en-GB" sz="1600" dirty="0"/>
              <a:t>Qualification: Masters in English Linguistics &amp; Commerce	</a:t>
            </a:r>
          </a:p>
          <a:p>
            <a:r>
              <a:rPr lang="en-GB" sz="1600" dirty="0"/>
              <a:t>Currently is working as a Teacher</a:t>
            </a:r>
          </a:p>
          <a:p>
            <a:r>
              <a:rPr lang="en-GB" sz="1600" dirty="0"/>
              <a:t>Hobbies: Reading Books, Dance, Travel.</a:t>
            </a:r>
          </a:p>
          <a:p>
            <a:r>
              <a:rPr lang="en-GB" sz="1600" dirty="0"/>
              <a:t>Looking for a boy who is educated, well settled, religious and down to earth.</a:t>
            </a:r>
          </a:p>
        </p:txBody>
      </p:sp>
      <p:pic>
        <p:nvPicPr>
          <p:cNvPr id="7" name="Picture 6"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7730" y="1358782"/>
            <a:ext cx="4786184" cy="35880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12039" y="2315809"/>
            <a:ext cx="800219" cy="369332"/>
          </a:xfrm>
          <a:prstGeom prst="rect">
            <a:avLst/>
          </a:prstGeom>
        </p:spPr>
        <p:txBody>
          <a:bodyPr wrap="none">
            <a:spAutoFit/>
          </a:bodyPr>
          <a:lstStyle/>
          <a:p>
            <a:pPr algn="ctr"/>
            <a:r>
              <a:rPr lang="en-GB" b="1" u="sng" dirty="0"/>
              <a:t>13G23</a:t>
            </a:r>
          </a:p>
        </p:txBody>
      </p:sp>
      <p:sp>
        <p:nvSpPr>
          <p:cNvPr id="9" name="Rectangle 8"/>
          <p:cNvSpPr/>
          <p:nvPr/>
        </p:nvSpPr>
        <p:spPr>
          <a:xfrm>
            <a:off x="312039" y="2685141"/>
            <a:ext cx="6096000" cy="1354217"/>
          </a:xfrm>
          <a:prstGeom prst="rect">
            <a:avLst/>
          </a:prstGeom>
        </p:spPr>
        <p:txBody>
          <a:bodyPr>
            <a:spAutoFit/>
          </a:bodyPr>
          <a:lstStyle/>
          <a:p>
            <a:r>
              <a:rPr lang="en-GB" sz="1600" dirty="0"/>
              <a:t>Hindu Naidu, Indian Citizen</a:t>
            </a:r>
          </a:p>
          <a:p>
            <a:r>
              <a:rPr lang="en-GB" sz="1600" dirty="0"/>
              <a:t>D.O.B.: 17/09/1996 Height: 5feet 8’’</a:t>
            </a:r>
          </a:p>
          <a:p>
            <a:r>
              <a:rPr lang="en-GB" sz="1600" dirty="0"/>
              <a:t>Qualification: MBBS	</a:t>
            </a:r>
          </a:p>
          <a:p>
            <a:r>
              <a:rPr lang="en-GB" sz="1600" dirty="0"/>
              <a:t>Currently is working as a Junior Doctor</a:t>
            </a:r>
          </a:p>
          <a:p>
            <a:r>
              <a:rPr lang="en-GB" sz="1600" dirty="0"/>
              <a:t>Looking for Telugu/Tamil Doctor Groom working in the UK</a:t>
            </a:r>
            <a:r>
              <a:rPr lang="en-GB" dirty="0"/>
              <a:t>.</a:t>
            </a:r>
          </a:p>
        </p:txBody>
      </p:sp>
      <p:sp>
        <p:nvSpPr>
          <p:cNvPr id="10" name="Rectangle 9"/>
          <p:cNvSpPr/>
          <p:nvPr/>
        </p:nvSpPr>
        <p:spPr>
          <a:xfrm>
            <a:off x="312039" y="4039358"/>
            <a:ext cx="800219" cy="369332"/>
          </a:xfrm>
          <a:prstGeom prst="rect">
            <a:avLst/>
          </a:prstGeom>
        </p:spPr>
        <p:txBody>
          <a:bodyPr wrap="none">
            <a:spAutoFit/>
          </a:bodyPr>
          <a:lstStyle/>
          <a:p>
            <a:pPr algn="ctr"/>
            <a:r>
              <a:rPr lang="en-GB" b="1" u="sng" dirty="0"/>
              <a:t>14G23</a:t>
            </a:r>
          </a:p>
        </p:txBody>
      </p:sp>
      <p:sp>
        <p:nvSpPr>
          <p:cNvPr id="11" name="Rectangle 10"/>
          <p:cNvSpPr/>
          <p:nvPr/>
        </p:nvSpPr>
        <p:spPr>
          <a:xfrm>
            <a:off x="312039" y="4408690"/>
            <a:ext cx="6096000" cy="1815882"/>
          </a:xfrm>
          <a:prstGeom prst="rect">
            <a:avLst/>
          </a:prstGeom>
        </p:spPr>
        <p:txBody>
          <a:bodyPr>
            <a:spAutoFit/>
          </a:bodyPr>
          <a:lstStyle/>
          <a:p>
            <a:r>
              <a:rPr lang="en-GB" sz="1600" dirty="0"/>
              <a:t>Hindu Brahmin, Indian Citizen</a:t>
            </a:r>
          </a:p>
          <a:p>
            <a:r>
              <a:rPr lang="en-GB" sz="1600" dirty="0"/>
              <a:t>D.O.B.: 05/05/1989 Height: 5feet 5’’</a:t>
            </a:r>
          </a:p>
          <a:p>
            <a:r>
              <a:rPr lang="en-GB" sz="1600" dirty="0"/>
              <a:t>Qualification: MBBS, MD, MSc	</a:t>
            </a:r>
          </a:p>
          <a:p>
            <a:r>
              <a:rPr lang="en-GB" sz="1600" dirty="0"/>
              <a:t>Currently is working as a Global Patient Safety Physician, </a:t>
            </a:r>
            <a:r>
              <a:rPr lang="en-GB" sz="1600" dirty="0" err="1"/>
              <a:t>Ipsen</a:t>
            </a:r>
            <a:r>
              <a:rPr lang="en-GB" sz="1600" dirty="0"/>
              <a:t> Pharma Ltd</a:t>
            </a:r>
          </a:p>
          <a:p>
            <a:r>
              <a:rPr lang="en-GB" sz="1600" dirty="0"/>
              <a:t>Hobbies: Table Tennis, Swimming, Music, Cooking.</a:t>
            </a:r>
          </a:p>
          <a:p>
            <a:r>
              <a:rPr lang="en-GB" sz="1600" dirty="0"/>
              <a:t>Looking for a non-smoker, preferably willing to settle in UK.</a:t>
            </a:r>
          </a:p>
        </p:txBody>
      </p:sp>
    </p:spTree>
    <p:extLst>
      <p:ext uri="{BB962C8B-B14F-4D97-AF65-F5344CB8AC3E}">
        <p14:creationId xmlns:p14="http://schemas.microsoft.com/office/powerpoint/2010/main" val="60840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948" y="202031"/>
            <a:ext cx="800219" cy="369332"/>
          </a:xfrm>
          <a:prstGeom prst="rect">
            <a:avLst/>
          </a:prstGeom>
        </p:spPr>
        <p:txBody>
          <a:bodyPr wrap="none">
            <a:spAutoFit/>
          </a:bodyPr>
          <a:lstStyle/>
          <a:p>
            <a:pPr algn="ctr"/>
            <a:r>
              <a:rPr lang="en-GB" b="1" u="sng" dirty="0"/>
              <a:t>15G23</a:t>
            </a:r>
          </a:p>
        </p:txBody>
      </p:sp>
      <p:sp>
        <p:nvSpPr>
          <p:cNvPr id="5" name="Rectangle 4"/>
          <p:cNvSpPr/>
          <p:nvPr/>
        </p:nvSpPr>
        <p:spPr>
          <a:xfrm>
            <a:off x="294948" y="571363"/>
            <a:ext cx="6096000" cy="2062103"/>
          </a:xfrm>
          <a:prstGeom prst="rect">
            <a:avLst/>
          </a:prstGeom>
        </p:spPr>
        <p:txBody>
          <a:bodyPr>
            <a:spAutoFit/>
          </a:bodyPr>
          <a:lstStyle/>
          <a:p>
            <a:r>
              <a:rPr lang="en-GB" sz="1600" dirty="0"/>
              <a:t>Hindu Brahmin, British Citizen</a:t>
            </a:r>
          </a:p>
          <a:p>
            <a:r>
              <a:rPr lang="en-GB" sz="1600" dirty="0"/>
              <a:t>D.O.B.: 19/09/1994 Height: 5feet 5’’</a:t>
            </a:r>
          </a:p>
          <a:p>
            <a:r>
              <a:rPr lang="en-GB" sz="1600" dirty="0"/>
              <a:t>Qualification: ICAEW Chartered Accountant, BSC Computer Science</a:t>
            </a:r>
          </a:p>
          <a:p>
            <a:r>
              <a:rPr lang="en-GB" sz="1600" dirty="0"/>
              <a:t>Currently is working as a Technology Risk Consultant</a:t>
            </a:r>
          </a:p>
          <a:p>
            <a:r>
              <a:rPr lang="en-GB" sz="1600" dirty="0"/>
              <a:t>Hobbies: Music, Travelling, Cooking, Watching TV Shows.</a:t>
            </a:r>
          </a:p>
          <a:p>
            <a:r>
              <a:rPr lang="en-GB" sz="1600" dirty="0"/>
              <a:t>Looking for a vegetarian </a:t>
            </a:r>
            <a:r>
              <a:rPr lang="en-GB" sz="1600" dirty="0" err="1"/>
              <a:t>Bramin</a:t>
            </a:r>
            <a:r>
              <a:rPr lang="en-GB" sz="1600" dirty="0"/>
              <a:t> boy from a decent family background who is friendly, caring and with a good sense of </a:t>
            </a:r>
            <a:r>
              <a:rPr lang="en-GB" sz="1600" dirty="0" err="1"/>
              <a:t>humor</a:t>
            </a:r>
            <a:r>
              <a:rPr lang="en-GB" sz="1600" dirty="0"/>
              <a:t>. Preferably in and around London.</a:t>
            </a:r>
          </a:p>
        </p:txBody>
      </p:sp>
      <p:sp>
        <p:nvSpPr>
          <p:cNvPr id="2" name="Rectangle 1"/>
          <p:cNvSpPr/>
          <p:nvPr/>
        </p:nvSpPr>
        <p:spPr>
          <a:xfrm>
            <a:off x="294948" y="2609651"/>
            <a:ext cx="800219" cy="369332"/>
          </a:xfrm>
          <a:prstGeom prst="rect">
            <a:avLst/>
          </a:prstGeom>
        </p:spPr>
        <p:txBody>
          <a:bodyPr wrap="none">
            <a:spAutoFit/>
          </a:bodyPr>
          <a:lstStyle/>
          <a:p>
            <a:pPr algn="ctr"/>
            <a:r>
              <a:rPr lang="en-GB" b="1" u="sng" dirty="0"/>
              <a:t>16G23</a:t>
            </a:r>
          </a:p>
        </p:txBody>
      </p:sp>
      <p:sp>
        <p:nvSpPr>
          <p:cNvPr id="3" name="Rectangle 2"/>
          <p:cNvSpPr/>
          <p:nvPr/>
        </p:nvSpPr>
        <p:spPr>
          <a:xfrm>
            <a:off x="294948" y="3002798"/>
            <a:ext cx="6096000" cy="2062103"/>
          </a:xfrm>
          <a:prstGeom prst="rect">
            <a:avLst/>
          </a:prstGeom>
        </p:spPr>
        <p:txBody>
          <a:bodyPr>
            <a:spAutoFit/>
          </a:bodyPr>
          <a:lstStyle/>
          <a:p>
            <a:r>
              <a:rPr lang="en-GB" sz="1600" dirty="0"/>
              <a:t>Hindu </a:t>
            </a:r>
            <a:r>
              <a:rPr lang="en-GB" sz="1600" dirty="0" err="1"/>
              <a:t>Balija</a:t>
            </a:r>
            <a:endParaRPr lang="en-GB" sz="1600" dirty="0"/>
          </a:p>
          <a:p>
            <a:r>
              <a:rPr lang="en-GB" sz="1600" dirty="0"/>
              <a:t>D.O.B.: 21/06/1983 Height: 5feet 6’’</a:t>
            </a:r>
          </a:p>
          <a:p>
            <a:r>
              <a:rPr lang="en-GB" sz="1600" dirty="0"/>
              <a:t>Qualification: Graduate	</a:t>
            </a:r>
          </a:p>
          <a:p>
            <a:r>
              <a:rPr lang="en-GB" sz="1600" dirty="0"/>
              <a:t>Currently is working as a Primary School Teacher</a:t>
            </a:r>
          </a:p>
          <a:p>
            <a:r>
              <a:rPr lang="en-GB" sz="1600" dirty="0"/>
              <a:t>Hobbies: Going for walks in nature, Keeping fit, Listening to Music, Dance, Reading and Travelling.</a:t>
            </a:r>
          </a:p>
          <a:p>
            <a:r>
              <a:rPr lang="en-GB" sz="1600" dirty="0"/>
              <a:t>Looking for a kind, understanding and loyal to be a long term partner that leads to marriage.</a:t>
            </a:r>
          </a:p>
        </p:txBody>
      </p:sp>
      <p:sp>
        <p:nvSpPr>
          <p:cNvPr id="7" name="Rectangle 6"/>
          <p:cNvSpPr/>
          <p:nvPr/>
        </p:nvSpPr>
        <p:spPr>
          <a:xfrm>
            <a:off x="294948" y="5017271"/>
            <a:ext cx="800219" cy="369332"/>
          </a:xfrm>
          <a:prstGeom prst="rect">
            <a:avLst/>
          </a:prstGeom>
        </p:spPr>
        <p:txBody>
          <a:bodyPr wrap="none">
            <a:spAutoFit/>
          </a:bodyPr>
          <a:lstStyle/>
          <a:p>
            <a:pPr algn="ctr"/>
            <a:r>
              <a:rPr lang="en-GB" b="1" u="sng" dirty="0"/>
              <a:t>17G23</a:t>
            </a:r>
          </a:p>
        </p:txBody>
      </p:sp>
      <p:sp>
        <p:nvSpPr>
          <p:cNvPr id="8" name="Rectangle 7"/>
          <p:cNvSpPr/>
          <p:nvPr/>
        </p:nvSpPr>
        <p:spPr>
          <a:xfrm>
            <a:off x="294948" y="5393944"/>
            <a:ext cx="6096000" cy="1323439"/>
          </a:xfrm>
          <a:prstGeom prst="rect">
            <a:avLst/>
          </a:prstGeom>
        </p:spPr>
        <p:txBody>
          <a:bodyPr>
            <a:spAutoFit/>
          </a:bodyPr>
          <a:lstStyle/>
          <a:p>
            <a:r>
              <a:rPr lang="en-GB" sz="1600" dirty="0"/>
              <a:t>Hindu </a:t>
            </a:r>
            <a:r>
              <a:rPr lang="en-GB" sz="1600" dirty="0" err="1"/>
              <a:t>Kayasth</a:t>
            </a:r>
            <a:r>
              <a:rPr lang="en-GB" sz="1600" dirty="0"/>
              <a:t>, British Citizen</a:t>
            </a:r>
          </a:p>
          <a:p>
            <a:r>
              <a:rPr lang="en-GB" sz="1600" dirty="0"/>
              <a:t>D.O.B.: 25/06/1997 Height: 155 CM</a:t>
            </a:r>
          </a:p>
          <a:p>
            <a:r>
              <a:rPr lang="en-GB" sz="1600" dirty="0"/>
              <a:t>Qualification: Masters in Optometry	</a:t>
            </a:r>
          </a:p>
          <a:p>
            <a:r>
              <a:rPr lang="en-GB" sz="1600" dirty="0"/>
              <a:t>Currently is working as an Optometrist</a:t>
            </a:r>
          </a:p>
          <a:p>
            <a:r>
              <a:rPr lang="en-GB" sz="1600" dirty="0"/>
              <a:t>Looking for Professional based in UK.</a:t>
            </a:r>
          </a:p>
        </p:txBody>
      </p:sp>
      <p:pic>
        <p:nvPicPr>
          <p:cNvPr id="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9870" y="1591513"/>
            <a:ext cx="4222033" cy="2809571"/>
          </a:xfrm>
          <a:prstGeom prst="rect">
            <a:avLst/>
          </a:prstGeom>
        </p:spPr>
      </p:pic>
    </p:spTree>
    <p:extLst>
      <p:ext uri="{BB962C8B-B14F-4D97-AF65-F5344CB8AC3E}">
        <p14:creationId xmlns:p14="http://schemas.microsoft.com/office/powerpoint/2010/main" val="1348171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030" y="1570002"/>
            <a:ext cx="3966126" cy="2639277"/>
          </a:xfrm>
          <a:prstGeom prst="rect">
            <a:avLst/>
          </a:prstGeom>
        </p:spPr>
      </p:pic>
      <p:sp>
        <p:nvSpPr>
          <p:cNvPr id="2" name="Rectangle 1"/>
          <p:cNvSpPr/>
          <p:nvPr/>
        </p:nvSpPr>
        <p:spPr>
          <a:xfrm>
            <a:off x="346223" y="202031"/>
            <a:ext cx="800219" cy="369332"/>
          </a:xfrm>
          <a:prstGeom prst="rect">
            <a:avLst/>
          </a:prstGeom>
        </p:spPr>
        <p:txBody>
          <a:bodyPr wrap="none">
            <a:spAutoFit/>
          </a:bodyPr>
          <a:lstStyle/>
          <a:p>
            <a:pPr algn="ctr"/>
            <a:r>
              <a:rPr lang="en-GB" b="1" u="sng" dirty="0"/>
              <a:t>18G23</a:t>
            </a:r>
          </a:p>
        </p:txBody>
      </p:sp>
      <p:sp>
        <p:nvSpPr>
          <p:cNvPr id="3" name="Rectangle 2"/>
          <p:cNvSpPr/>
          <p:nvPr/>
        </p:nvSpPr>
        <p:spPr>
          <a:xfrm>
            <a:off x="346223" y="571363"/>
            <a:ext cx="6096000" cy="1815882"/>
          </a:xfrm>
          <a:prstGeom prst="rect">
            <a:avLst/>
          </a:prstGeom>
        </p:spPr>
        <p:txBody>
          <a:bodyPr>
            <a:spAutoFit/>
          </a:bodyPr>
          <a:lstStyle/>
          <a:p>
            <a:r>
              <a:rPr lang="en-GB" sz="1600" dirty="0"/>
              <a:t>Hindu Khatri, British Citizen</a:t>
            </a:r>
          </a:p>
          <a:p>
            <a:r>
              <a:rPr lang="en-GB" sz="1600" dirty="0"/>
              <a:t>D.O.B.: 14/08/1981 Height: 5feet 3’’ Divorced  	</a:t>
            </a:r>
          </a:p>
          <a:p>
            <a:r>
              <a:rPr lang="en-GB" sz="1600" dirty="0"/>
              <a:t>Qualification: </a:t>
            </a:r>
            <a:r>
              <a:rPr lang="en-GB" sz="1600" dirty="0" err="1"/>
              <a:t>M.Pharmacy</a:t>
            </a:r>
            <a:endParaRPr lang="en-GB" sz="1600" dirty="0"/>
          </a:p>
          <a:p>
            <a:r>
              <a:rPr lang="en-GB" sz="1600" dirty="0"/>
              <a:t>Currently is working as a Pharmacist.</a:t>
            </a:r>
          </a:p>
          <a:p>
            <a:r>
              <a:rPr lang="en-GB" sz="1600" dirty="0"/>
              <a:t>Hobbies: Gym, Cooking, Writing.</a:t>
            </a:r>
          </a:p>
          <a:p>
            <a:r>
              <a:rPr lang="en-GB" sz="1600" dirty="0"/>
              <a:t>Looking for a kind, family and commitment orientated, similar values, preferably vegetarian and born in UK.</a:t>
            </a:r>
          </a:p>
        </p:txBody>
      </p:sp>
      <p:sp>
        <p:nvSpPr>
          <p:cNvPr id="5" name="Rectangle 4"/>
          <p:cNvSpPr/>
          <p:nvPr/>
        </p:nvSpPr>
        <p:spPr>
          <a:xfrm>
            <a:off x="346221" y="2387245"/>
            <a:ext cx="800219" cy="369332"/>
          </a:xfrm>
          <a:prstGeom prst="rect">
            <a:avLst/>
          </a:prstGeom>
        </p:spPr>
        <p:txBody>
          <a:bodyPr wrap="none">
            <a:spAutoFit/>
          </a:bodyPr>
          <a:lstStyle/>
          <a:p>
            <a:pPr algn="ctr"/>
            <a:r>
              <a:rPr lang="en-GB" b="1" u="sng" dirty="0"/>
              <a:t>19G23</a:t>
            </a:r>
          </a:p>
        </p:txBody>
      </p:sp>
      <p:sp>
        <p:nvSpPr>
          <p:cNvPr id="6" name="Rectangle 5"/>
          <p:cNvSpPr/>
          <p:nvPr/>
        </p:nvSpPr>
        <p:spPr>
          <a:xfrm>
            <a:off x="346222" y="2756577"/>
            <a:ext cx="6096000" cy="1569660"/>
          </a:xfrm>
          <a:prstGeom prst="rect">
            <a:avLst/>
          </a:prstGeom>
        </p:spPr>
        <p:txBody>
          <a:bodyPr>
            <a:spAutoFit/>
          </a:bodyPr>
          <a:lstStyle/>
          <a:p>
            <a:r>
              <a:rPr lang="en-GB" sz="1600" dirty="0"/>
              <a:t>Hindu </a:t>
            </a:r>
            <a:r>
              <a:rPr lang="en-GB" sz="1600" dirty="0" err="1"/>
              <a:t>Baniya</a:t>
            </a:r>
            <a:r>
              <a:rPr lang="en-GB" sz="1600" dirty="0"/>
              <a:t>, Indian Citizen</a:t>
            </a:r>
          </a:p>
          <a:p>
            <a:r>
              <a:rPr lang="en-GB" sz="1600" dirty="0"/>
              <a:t>D.O.B.: 07/12/1994 Height: 5feet 4’’</a:t>
            </a:r>
          </a:p>
          <a:p>
            <a:r>
              <a:rPr lang="en-GB" sz="1600" dirty="0"/>
              <a:t>Qualification: MBBS  	</a:t>
            </a:r>
          </a:p>
          <a:p>
            <a:r>
              <a:rPr lang="en-GB" sz="1600" dirty="0"/>
              <a:t>Currently working with NHS.</a:t>
            </a:r>
          </a:p>
          <a:p>
            <a:r>
              <a:rPr lang="en-GB" sz="1600" dirty="0"/>
              <a:t>Hobbies: Travelling, Reading.</a:t>
            </a:r>
          </a:p>
          <a:p>
            <a:r>
              <a:rPr lang="en-GB" sz="1600" dirty="0"/>
              <a:t>Looking for a suitable match with similar background.</a:t>
            </a:r>
          </a:p>
        </p:txBody>
      </p:sp>
      <p:sp>
        <p:nvSpPr>
          <p:cNvPr id="7" name="Rectangle 6"/>
          <p:cNvSpPr/>
          <p:nvPr/>
        </p:nvSpPr>
        <p:spPr>
          <a:xfrm>
            <a:off x="346221" y="4330165"/>
            <a:ext cx="800219" cy="369332"/>
          </a:xfrm>
          <a:prstGeom prst="rect">
            <a:avLst/>
          </a:prstGeom>
        </p:spPr>
        <p:txBody>
          <a:bodyPr wrap="none">
            <a:spAutoFit/>
          </a:bodyPr>
          <a:lstStyle/>
          <a:p>
            <a:pPr algn="ctr"/>
            <a:r>
              <a:rPr lang="en-GB" b="1" u="sng" dirty="0"/>
              <a:t>20G23</a:t>
            </a:r>
          </a:p>
        </p:txBody>
      </p:sp>
      <p:sp>
        <p:nvSpPr>
          <p:cNvPr id="8" name="Rectangle 7"/>
          <p:cNvSpPr/>
          <p:nvPr/>
        </p:nvSpPr>
        <p:spPr>
          <a:xfrm>
            <a:off x="346220" y="4695569"/>
            <a:ext cx="6096000" cy="1815882"/>
          </a:xfrm>
          <a:prstGeom prst="rect">
            <a:avLst/>
          </a:prstGeom>
        </p:spPr>
        <p:txBody>
          <a:bodyPr>
            <a:spAutoFit/>
          </a:bodyPr>
          <a:lstStyle/>
          <a:p>
            <a:r>
              <a:rPr lang="en-GB" sz="1600" dirty="0"/>
              <a:t>Hindu Sonar, British Citizen</a:t>
            </a:r>
          </a:p>
          <a:p>
            <a:r>
              <a:rPr lang="en-GB" sz="1600" dirty="0"/>
              <a:t>D.O.B.: 18/06/1988 Height: 5feet 7’’</a:t>
            </a:r>
          </a:p>
          <a:p>
            <a:r>
              <a:rPr lang="en-GB" sz="1600" dirty="0"/>
              <a:t>Qualification: BSc Computer Science 	</a:t>
            </a:r>
          </a:p>
          <a:p>
            <a:r>
              <a:rPr lang="en-GB" sz="1600" dirty="0"/>
              <a:t>Currently is working as an IT Software Engineer.</a:t>
            </a:r>
          </a:p>
          <a:p>
            <a:r>
              <a:rPr lang="en-GB" sz="1600" dirty="0"/>
              <a:t>Hobbies: Gym, Spending time with family.</a:t>
            </a:r>
          </a:p>
          <a:p>
            <a:r>
              <a:rPr lang="en-GB" sz="1600" dirty="0"/>
              <a:t>Looking for a clean shave, tall boy who is genuine and looking for serious relationship only.</a:t>
            </a:r>
          </a:p>
        </p:txBody>
      </p:sp>
    </p:spTree>
    <p:extLst>
      <p:ext uri="{BB962C8B-B14F-4D97-AF65-F5344CB8AC3E}">
        <p14:creationId xmlns:p14="http://schemas.microsoft.com/office/powerpoint/2010/main" val="4234528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9533" y="1479356"/>
            <a:ext cx="2819461" cy="3690915"/>
          </a:xfrm>
          <a:prstGeom prst="rect">
            <a:avLst/>
          </a:prstGeom>
        </p:spPr>
      </p:pic>
      <p:sp>
        <p:nvSpPr>
          <p:cNvPr id="5" name="Rectangle 4"/>
          <p:cNvSpPr/>
          <p:nvPr/>
        </p:nvSpPr>
        <p:spPr>
          <a:xfrm>
            <a:off x="303494" y="184939"/>
            <a:ext cx="800219" cy="369332"/>
          </a:xfrm>
          <a:prstGeom prst="rect">
            <a:avLst/>
          </a:prstGeom>
        </p:spPr>
        <p:txBody>
          <a:bodyPr wrap="none">
            <a:spAutoFit/>
          </a:bodyPr>
          <a:lstStyle/>
          <a:p>
            <a:pPr algn="ctr"/>
            <a:r>
              <a:rPr lang="en-GB" b="1" u="sng" dirty="0"/>
              <a:t>21G23</a:t>
            </a:r>
          </a:p>
        </p:txBody>
      </p:sp>
      <p:sp>
        <p:nvSpPr>
          <p:cNvPr id="2" name="Rectangle 1"/>
          <p:cNvSpPr/>
          <p:nvPr/>
        </p:nvSpPr>
        <p:spPr>
          <a:xfrm>
            <a:off x="303493" y="554271"/>
            <a:ext cx="6738241" cy="2062103"/>
          </a:xfrm>
          <a:prstGeom prst="rect">
            <a:avLst/>
          </a:prstGeom>
        </p:spPr>
        <p:txBody>
          <a:bodyPr wrap="square">
            <a:spAutoFit/>
          </a:bodyPr>
          <a:lstStyle/>
          <a:p>
            <a:r>
              <a:rPr lang="en-GB" sz="1600" dirty="0"/>
              <a:t>Hindu </a:t>
            </a:r>
            <a:r>
              <a:rPr lang="en-GB" sz="1600" dirty="0" err="1"/>
              <a:t>Veerashiva</a:t>
            </a:r>
            <a:r>
              <a:rPr lang="en-GB" sz="1600" dirty="0"/>
              <a:t> </a:t>
            </a:r>
            <a:r>
              <a:rPr lang="en-GB" sz="1600" dirty="0" err="1"/>
              <a:t>Lingyath</a:t>
            </a:r>
            <a:r>
              <a:rPr lang="en-GB" sz="1600" dirty="0"/>
              <a:t>, British Citizen</a:t>
            </a:r>
          </a:p>
          <a:p>
            <a:r>
              <a:rPr lang="en-GB" sz="1600" dirty="0"/>
              <a:t>D.O.B.: 24/07/1996 Height: 5feet   	</a:t>
            </a:r>
          </a:p>
          <a:p>
            <a:r>
              <a:rPr lang="en-GB" sz="1600" dirty="0"/>
              <a:t>Qualification: MBBS, BSc</a:t>
            </a:r>
          </a:p>
          <a:p>
            <a:r>
              <a:rPr lang="en-GB" sz="1600" dirty="0"/>
              <a:t>Currently is working as a Doctor.</a:t>
            </a:r>
          </a:p>
          <a:p>
            <a:r>
              <a:rPr lang="en-GB" sz="1600" dirty="0"/>
              <a:t>Hobbies: Country side and forest walks, Travel, </a:t>
            </a:r>
            <a:r>
              <a:rPr lang="en-GB" sz="1600" dirty="0" err="1"/>
              <a:t>Muesums</a:t>
            </a:r>
            <a:r>
              <a:rPr lang="en-GB" sz="1600" dirty="0"/>
              <a:t>.</a:t>
            </a:r>
          </a:p>
          <a:p>
            <a:r>
              <a:rPr lang="en-GB" sz="1600" dirty="0"/>
              <a:t>Looking for a </a:t>
            </a:r>
            <a:r>
              <a:rPr lang="en-GB" sz="1600" dirty="0" err="1"/>
              <a:t>kannadigas</a:t>
            </a:r>
            <a:r>
              <a:rPr lang="en-GB" sz="1600" dirty="0"/>
              <a:t> raised in UK aged 26-32, vegetarian, non-smoking and devoted individuals.</a:t>
            </a:r>
          </a:p>
          <a:p>
            <a:endParaRPr lang="en-GB" sz="1600" dirty="0"/>
          </a:p>
        </p:txBody>
      </p:sp>
      <p:sp>
        <p:nvSpPr>
          <p:cNvPr id="3" name="Rectangle 2"/>
          <p:cNvSpPr/>
          <p:nvPr/>
        </p:nvSpPr>
        <p:spPr>
          <a:xfrm>
            <a:off x="303493" y="2545879"/>
            <a:ext cx="6234039" cy="1569660"/>
          </a:xfrm>
          <a:prstGeom prst="rect">
            <a:avLst/>
          </a:prstGeom>
        </p:spPr>
        <p:txBody>
          <a:bodyPr wrap="square">
            <a:spAutoFit/>
          </a:bodyPr>
          <a:lstStyle/>
          <a:p>
            <a:r>
              <a:rPr lang="en-GB" sz="1600" dirty="0"/>
              <a:t>Hindu, British Citizen</a:t>
            </a:r>
          </a:p>
          <a:p>
            <a:r>
              <a:rPr lang="en-GB" sz="1600" dirty="0"/>
              <a:t>D.O.B.: 18/09/1997 Height: 5feet 7’’ </a:t>
            </a:r>
          </a:p>
          <a:p>
            <a:r>
              <a:rPr lang="en-GB" sz="1600" dirty="0"/>
              <a:t>Qualification: MBBS	</a:t>
            </a:r>
          </a:p>
          <a:p>
            <a:r>
              <a:rPr lang="en-GB" sz="1600" dirty="0"/>
              <a:t>Currently working as a Doctor</a:t>
            </a:r>
          </a:p>
          <a:p>
            <a:r>
              <a:rPr lang="en-GB" sz="1600" dirty="0"/>
              <a:t>Hobbies: Sports, Photography, Reading, Travelling.</a:t>
            </a:r>
          </a:p>
          <a:p>
            <a:r>
              <a:rPr lang="en-GB" sz="1600" dirty="0"/>
              <a:t>Looking for a like minded individual who wants to build a family together.</a:t>
            </a:r>
          </a:p>
        </p:txBody>
      </p:sp>
      <p:sp>
        <p:nvSpPr>
          <p:cNvPr id="6" name="Rectangle 5"/>
          <p:cNvSpPr/>
          <p:nvPr/>
        </p:nvSpPr>
        <p:spPr>
          <a:xfrm>
            <a:off x="303494" y="2271138"/>
            <a:ext cx="800219" cy="369332"/>
          </a:xfrm>
          <a:prstGeom prst="rect">
            <a:avLst/>
          </a:prstGeom>
        </p:spPr>
        <p:txBody>
          <a:bodyPr wrap="none">
            <a:spAutoFit/>
          </a:bodyPr>
          <a:lstStyle/>
          <a:p>
            <a:pPr algn="ctr"/>
            <a:r>
              <a:rPr lang="en-GB" b="1" u="sng" dirty="0"/>
              <a:t>22G23</a:t>
            </a:r>
          </a:p>
        </p:txBody>
      </p:sp>
      <p:sp>
        <p:nvSpPr>
          <p:cNvPr id="7" name="Rectangle 6"/>
          <p:cNvSpPr/>
          <p:nvPr/>
        </p:nvSpPr>
        <p:spPr>
          <a:xfrm>
            <a:off x="303494" y="4038591"/>
            <a:ext cx="800219" cy="369332"/>
          </a:xfrm>
          <a:prstGeom prst="rect">
            <a:avLst/>
          </a:prstGeom>
        </p:spPr>
        <p:txBody>
          <a:bodyPr wrap="none">
            <a:spAutoFit/>
          </a:bodyPr>
          <a:lstStyle/>
          <a:p>
            <a:pPr algn="ctr"/>
            <a:r>
              <a:rPr lang="en-GB" b="1" u="sng" dirty="0"/>
              <a:t>23G23</a:t>
            </a:r>
          </a:p>
        </p:txBody>
      </p:sp>
      <p:sp>
        <p:nvSpPr>
          <p:cNvPr id="8" name="Rectangle 7"/>
          <p:cNvSpPr/>
          <p:nvPr/>
        </p:nvSpPr>
        <p:spPr>
          <a:xfrm>
            <a:off x="303493" y="4375885"/>
            <a:ext cx="6669875" cy="2308324"/>
          </a:xfrm>
          <a:prstGeom prst="rect">
            <a:avLst/>
          </a:prstGeom>
        </p:spPr>
        <p:txBody>
          <a:bodyPr wrap="square">
            <a:spAutoFit/>
          </a:bodyPr>
          <a:lstStyle/>
          <a:p>
            <a:r>
              <a:rPr lang="en-GB" sz="1600" dirty="0"/>
              <a:t>Hindu Rai and Kshatriya, British Citizen</a:t>
            </a:r>
          </a:p>
          <a:p>
            <a:r>
              <a:rPr lang="en-GB" sz="1600" dirty="0"/>
              <a:t>D.O.B.: 17/07/1997 Height: 5feet 5’’</a:t>
            </a:r>
          </a:p>
          <a:p>
            <a:r>
              <a:rPr lang="en-GB" sz="1600" dirty="0"/>
              <a:t>Qualification: BSc Biomedical Science, MSc Biomedical Engineering</a:t>
            </a:r>
          </a:p>
          <a:p>
            <a:r>
              <a:rPr lang="en-GB" sz="1600" dirty="0"/>
              <a:t>Currently is </a:t>
            </a:r>
            <a:r>
              <a:rPr lang="en-GB" sz="1600" dirty="0" err="1"/>
              <a:t>studing</a:t>
            </a:r>
            <a:r>
              <a:rPr lang="en-GB" sz="1600" dirty="0"/>
              <a:t> Coding.</a:t>
            </a:r>
          </a:p>
          <a:p>
            <a:r>
              <a:rPr lang="en-GB" sz="1600" dirty="0"/>
              <a:t>Hobbies: Reading, Travelling, Cooking, Drawing and Painting.</a:t>
            </a:r>
          </a:p>
          <a:p>
            <a:r>
              <a:rPr lang="en-GB" sz="1600" dirty="0"/>
              <a:t>Looking for a </a:t>
            </a:r>
            <a:r>
              <a:rPr lang="en-GB" sz="1600" dirty="0" err="1"/>
              <a:t>hindu</a:t>
            </a:r>
            <a:r>
              <a:rPr lang="en-GB" sz="1600" dirty="0"/>
              <a:t> groom who is also a British citizen or Indian Citizen working already in UK. Ideally 5ft.5’’ and above to 6ft height. Family oriented person who is respectful in every manner of life. Cast no bar, ideally considered from any Hindu and South Indian language speaking family.</a:t>
            </a:r>
          </a:p>
        </p:txBody>
      </p:sp>
    </p:spTree>
    <p:extLst>
      <p:ext uri="{BB962C8B-B14F-4D97-AF65-F5344CB8AC3E}">
        <p14:creationId xmlns:p14="http://schemas.microsoft.com/office/powerpoint/2010/main" val="170450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e the source image">
            <a:extLst>
              <a:ext uri="{FF2B5EF4-FFF2-40B4-BE49-F238E27FC236}">
                <a16:creationId xmlns:a16="http://schemas.microsoft.com/office/drawing/2014/main" id="{2598760D-92DD-7055-8440-069A5093F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533" y="1789254"/>
            <a:ext cx="4067893" cy="3312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79A2F4-6A78-8A30-C8F5-B54B9236560E}"/>
              </a:ext>
            </a:extLst>
          </p:cNvPr>
          <p:cNvSpPr txBox="1"/>
          <p:nvPr/>
        </p:nvSpPr>
        <p:spPr>
          <a:xfrm>
            <a:off x="217284" y="234327"/>
            <a:ext cx="1041148" cy="369332"/>
          </a:xfrm>
          <a:prstGeom prst="rect">
            <a:avLst/>
          </a:prstGeom>
          <a:noFill/>
        </p:spPr>
        <p:txBody>
          <a:bodyPr wrap="square">
            <a:spAutoFit/>
          </a:bodyPr>
          <a:lstStyle/>
          <a:p>
            <a:pPr algn="ctr"/>
            <a:r>
              <a:rPr lang="en-GB" b="1" u="sng" dirty="0"/>
              <a:t>03G25</a:t>
            </a:r>
          </a:p>
        </p:txBody>
      </p:sp>
      <p:sp>
        <p:nvSpPr>
          <p:cNvPr id="3" name="TextBox 2">
            <a:extLst>
              <a:ext uri="{FF2B5EF4-FFF2-40B4-BE49-F238E27FC236}">
                <a16:creationId xmlns:a16="http://schemas.microsoft.com/office/drawing/2014/main" id="{B0FC6835-BF82-C5D5-49AF-E4510637CA66}"/>
              </a:ext>
            </a:extLst>
          </p:cNvPr>
          <p:cNvSpPr txBox="1"/>
          <p:nvPr/>
        </p:nvSpPr>
        <p:spPr>
          <a:xfrm>
            <a:off x="363574" y="603659"/>
            <a:ext cx="6097508" cy="1569660"/>
          </a:xfrm>
          <a:prstGeom prst="rect">
            <a:avLst/>
          </a:prstGeom>
          <a:noFill/>
        </p:spPr>
        <p:txBody>
          <a:bodyPr wrap="square">
            <a:spAutoFit/>
          </a:bodyPr>
          <a:lstStyle/>
          <a:p>
            <a:r>
              <a:rPr lang="en-GB" sz="1600" dirty="0"/>
              <a:t>Hindu Naidu</a:t>
            </a:r>
          </a:p>
          <a:p>
            <a:r>
              <a:rPr lang="en-GB" sz="1600" dirty="0"/>
              <a:t>D.O.B.: 28/08/1997 Height: 5feet 4’’</a:t>
            </a:r>
          </a:p>
          <a:p>
            <a:r>
              <a:rPr lang="en-GB" sz="1600" dirty="0"/>
              <a:t>Qualification: Masters</a:t>
            </a:r>
          </a:p>
          <a:p>
            <a:r>
              <a:rPr lang="en-GB" sz="1600" dirty="0"/>
              <a:t>Hobbies: Cooking, Painting, Reading Books.</a:t>
            </a:r>
          </a:p>
          <a:p>
            <a:r>
              <a:rPr lang="en-GB" sz="1600" dirty="0"/>
              <a:t>Looking for a significant preference for who holds or eligible for a UK Visa sponsorship job </a:t>
            </a:r>
            <a:r>
              <a:rPr lang="en-GB" sz="1600"/>
              <a:t>or Citizenship).</a:t>
            </a:r>
            <a:endParaRPr lang="en-GB" sz="1600" dirty="0"/>
          </a:p>
        </p:txBody>
      </p:sp>
      <p:sp>
        <p:nvSpPr>
          <p:cNvPr id="2" name="TextBox 1">
            <a:extLst>
              <a:ext uri="{FF2B5EF4-FFF2-40B4-BE49-F238E27FC236}">
                <a16:creationId xmlns:a16="http://schemas.microsoft.com/office/drawing/2014/main" id="{AA6420FC-B3EE-B4DF-3EA6-4298E698F3E1}"/>
              </a:ext>
            </a:extLst>
          </p:cNvPr>
          <p:cNvSpPr txBox="1"/>
          <p:nvPr/>
        </p:nvSpPr>
        <p:spPr>
          <a:xfrm>
            <a:off x="217284" y="2097831"/>
            <a:ext cx="1041148" cy="369332"/>
          </a:xfrm>
          <a:prstGeom prst="rect">
            <a:avLst/>
          </a:prstGeom>
          <a:noFill/>
        </p:spPr>
        <p:txBody>
          <a:bodyPr wrap="square">
            <a:spAutoFit/>
          </a:bodyPr>
          <a:lstStyle/>
          <a:p>
            <a:pPr algn="ctr"/>
            <a:r>
              <a:rPr lang="en-GB" b="1" u="sng" dirty="0"/>
              <a:t>04G25</a:t>
            </a:r>
          </a:p>
        </p:txBody>
      </p:sp>
      <p:sp>
        <p:nvSpPr>
          <p:cNvPr id="7" name="TextBox 6">
            <a:extLst>
              <a:ext uri="{FF2B5EF4-FFF2-40B4-BE49-F238E27FC236}">
                <a16:creationId xmlns:a16="http://schemas.microsoft.com/office/drawing/2014/main" id="{87545633-C2B6-058B-0216-6B74AF256EC1}"/>
              </a:ext>
            </a:extLst>
          </p:cNvPr>
          <p:cNvSpPr txBox="1"/>
          <p:nvPr/>
        </p:nvSpPr>
        <p:spPr>
          <a:xfrm>
            <a:off x="363574" y="2374829"/>
            <a:ext cx="6097508" cy="2308324"/>
          </a:xfrm>
          <a:prstGeom prst="rect">
            <a:avLst/>
          </a:prstGeom>
          <a:noFill/>
        </p:spPr>
        <p:txBody>
          <a:bodyPr wrap="square">
            <a:spAutoFit/>
          </a:bodyPr>
          <a:lstStyle/>
          <a:p>
            <a:r>
              <a:rPr lang="en-GB" sz="1600" dirty="0"/>
              <a:t>Hindu Khatri, British Citizen</a:t>
            </a:r>
          </a:p>
          <a:p>
            <a:r>
              <a:rPr lang="en-GB" sz="1600" dirty="0"/>
              <a:t>D.O.B.: 20/08/2001</a:t>
            </a:r>
          </a:p>
          <a:p>
            <a:r>
              <a:rPr lang="en-GB" sz="1600" dirty="0"/>
              <a:t>Qualification: BA Hons</a:t>
            </a:r>
          </a:p>
          <a:p>
            <a:r>
              <a:rPr lang="en-GB" sz="1600" dirty="0"/>
              <a:t>Currently working as a buyer for a national retailer</a:t>
            </a:r>
          </a:p>
          <a:p>
            <a:r>
              <a:rPr lang="en-GB" sz="1600" dirty="0"/>
              <a:t>Hobbies: Craft work, Music, Cinema and spending time with Friends and Family.</a:t>
            </a:r>
          </a:p>
          <a:p>
            <a:r>
              <a:rPr lang="en-GB" sz="1600" dirty="0"/>
              <a:t>Looking for a kind, supportive &amp; ambitious husband wanting to grow together as a couple. He who enjoys going out &amp; exploring new places &amp; to lead with values &amp; fun. Born &amp; living in Britain.</a:t>
            </a:r>
          </a:p>
        </p:txBody>
      </p:sp>
      <p:sp>
        <p:nvSpPr>
          <p:cNvPr id="6" name="TextBox 5">
            <a:extLst>
              <a:ext uri="{FF2B5EF4-FFF2-40B4-BE49-F238E27FC236}">
                <a16:creationId xmlns:a16="http://schemas.microsoft.com/office/drawing/2014/main" id="{03DEA227-A372-1EE4-ED9D-812F5431A04B}"/>
              </a:ext>
            </a:extLst>
          </p:cNvPr>
          <p:cNvSpPr txBox="1"/>
          <p:nvPr/>
        </p:nvSpPr>
        <p:spPr>
          <a:xfrm>
            <a:off x="217284" y="4629320"/>
            <a:ext cx="1041148" cy="369332"/>
          </a:xfrm>
          <a:prstGeom prst="rect">
            <a:avLst/>
          </a:prstGeom>
          <a:noFill/>
        </p:spPr>
        <p:txBody>
          <a:bodyPr wrap="square">
            <a:spAutoFit/>
          </a:bodyPr>
          <a:lstStyle/>
          <a:p>
            <a:pPr algn="ctr"/>
            <a:r>
              <a:rPr lang="en-GB" b="1" u="sng" dirty="0"/>
              <a:t>05G25</a:t>
            </a:r>
          </a:p>
        </p:txBody>
      </p:sp>
      <p:sp>
        <p:nvSpPr>
          <p:cNvPr id="9" name="TextBox 8">
            <a:extLst>
              <a:ext uri="{FF2B5EF4-FFF2-40B4-BE49-F238E27FC236}">
                <a16:creationId xmlns:a16="http://schemas.microsoft.com/office/drawing/2014/main" id="{5826E2FC-E0D6-6697-85FA-765644FF120B}"/>
              </a:ext>
            </a:extLst>
          </p:cNvPr>
          <p:cNvSpPr txBox="1"/>
          <p:nvPr/>
        </p:nvSpPr>
        <p:spPr>
          <a:xfrm>
            <a:off x="363574" y="5101838"/>
            <a:ext cx="6097508" cy="1815882"/>
          </a:xfrm>
          <a:prstGeom prst="rect">
            <a:avLst/>
          </a:prstGeom>
          <a:noFill/>
        </p:spPr>
        <p:txBody>
          <a:bodyPr wrap="square">
            <a:spAutoFit/>
          </a:bodyPr>
          <a:lstStyle/>
          <a:p>
            <a:r>
              <a:rPr lang="en-GB" sz="1600" dirty="0"/>
              <a:t>Hindu, Indian Citizen     Widow</a:t>
            </a:r>
          </a:p>
          <a:p>
            <a:r>
              <a:rPr lang="en-GB" sz="1600" dirty="0"/>
              <a:t>D.O.B.: 17/09/1984</a:t>
            </a:r>
          </a:p>
          <a:p>
            <a:r>
              <a:rPr lang="en-GB" sz="1600" dirty="0"/>
              <a:t>Qualification: </a:t>
            </a:r>
            <a:r>
              <a:rPr lang="en-GB" sz="1600" dirty="0" err="1"/>
              <a:t>B.Tech</a:t>
            </a:r>
            <a:endParaRPr lang="en-GB" sz="1600" dirty="0"/>
          </a:p>
          <a:p>
            <a:r>
              <a:rPr lang="en-GB" sz="1600" dirty="0"/>
              <a:t>Currently working as a Teacher</a:t>
            </a:r>
          </a:p>
          <a:p>
            <a:r>
              <a:rPr lang="en-GB" sz="1600" dirty="0"/>
              <a:t>Hobbies: Listening Music, Volunteering work for </a:t>
            </a:r>
            <a:r>
              <a:rPr lang="en-GB" sz="1600" dirty="0" err="1"/>
              <a:t>Orphange</a:t>
            </a:r>
            <a:r>
              <a:rPr lang="en-GB" sz="1600" dirty="0"/>
              <a:t>.</a:t>
            </a:r>
          </a:p>
          <a:p>
            <a:r>
              <a:rPr lang="en-GB" sz="1600" dirty="0"/>
              <a:t>Looking for men, who is mature and tries to understand the situation from every perspective, kind, caring and supportive.</a:t>
            </a:r>
          </a:p>
        </p:txBody>
      </p:sp>
    </p:spTree>
    <p:extLst>
      <p:ext uri="{BB962C8B-B14F-4D97-AF65-F5344CB8AC3E}">
        <p14:creationId xmlns:p14="http://schemas.microsoft.com/office/powerpoint/2010/main" val="2103973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484" y="1538657"/>
            <a:ext cx="4429151" cy="2939339"/>
          </a:xfrm>
          <a:prstGeom prst="rect">
            <a:avLst/>
          </a:prstGeom>
        </p:spPr>
      </p:pic>
      <p:sp>
        <p:nvSpPr>
          <p:cNvPr id="5" name="Rectangle 4"/>
          <p:cNvSpPr/>
          <p:nvPr/>
        </p:nvSpPr>
        <p:spPr>
          <a:xfrm>
            <a:off x="286402" y="219123"/>
            <a:ext cx="800219" cy="369332"/>
          </a:xfrm>
          <a:prstGeom prst="rect">
            <a:avLst/>
          </a:prstGeom>
        </p:spPr>
        <p:txBody>
          <a:bodyPr wrap="none">
            <a:spAutoFit/>
          </a:bodyPr>
          <a:lstStyle/>
          <a:p>
            <a:pPr algn="ctr"/>
            <a:r>
              <a:rPr lang="en-GB" b="1" u="sng" dirty="0"/>
              <a:t>24G23</a:t>
            </a:r>
          </a:p>
        </p:txBody>
      </p:sp>
      <p:sp>
        <p:nvSpPr>
          <p:cNvPr id="6" name="Rectangle 5"/>
          <p:cNvSpPr/>
          <p:nvPr/>
        </p:nvSpPr>
        <p:spPr>
          <a:xfrm>
            <a:off x="286402" y="588455"/>
            <a:ext cx="6096000" cy="1815882"/>
          </a:xfrm>
          <a:prstGeom prst="rect">
            <a:avLst/>
          </a:prstGeom>
        </p:spPr>
        <p:txBody>
          <a:bodyPr>
            <a:spAutoFit/>
          </a:bodyPr>
          <a:lstStyle/>
          <a:p>
            <a:r>
              <a:rPr lang="en-GB" sz="1600" dirty="0"/>
              <a:t>Hindu </a:t>
            </a:r>
            <a:r>
              <a:rPr lang="en-GB" sz="1600" dirty="0" err="1"/>
              <a:t>chettiar</a:t>
            </a:r>
            <a:r>
              <a:rPr lang="en-GB" sz="1600" dirty="0"/>
              <a:t>, Indian Citizen</a:t>
            </a:r>
          </a:p>
          <a:p>
            <a:r>
              <a:rPr lang="en-GB" sz="1600" dirty="0"/>
              <a:t>D.O.B.: 07/05/1986 Height: 5feet 4’’</a:t>
            </a:r>
          </a:p>
          <a:p>
            <a:r>
              <a:rPr lang="en-GB" sz="1600" dirty="0"/>
              <a:t>Qualification: </a:t>
            </a:r>
            <a:r>
              <a:rPr lang="en-GB" sz="1600" dirty="0" err="1"/>
              <a:t>B.Tech</a:t>
            </a:r>
            <a:r>
              <a:rPr lang="en-GB" sz="1600" dirty="0"/>
              <a:t>.</a:t>
            </a:r>
          </a:p>
          <a:p>
            <a:r>
              <a:rPr lang="en-GB" sz="1600" dirty="0"/>
              <a:t>Currently working in IT - Product Delivery.</a:t>
            </a:r>
          </a:p>
          <a:p>
            <a:r>
              <a:rPr lang="en-GB" sz="1600" dirty="0"/>
              <a:t>Hobbies: Swimming, Craft, Travelling and Painting.</a:t>
            </a:r>
          </a:p>
          <a:p>
            <a:r>
              <a:rPr lang="en-GB" sz="1600" dirty="0"/>
              <a:t>Looking for a </a:t>
            </a:r>
            <a:r>
              <a:rPr lang="en-GB" sz="1600" dirty="0" err="1"/>
              <a:t>professiona</a:t>
            </a:r>
            <a:r>
              <a:rPr lang="en-GB" sz="1600" dirty="0"/>
              <a:t>, good companion, friendly person, non smoker, family oriented person.</a:t>
            </a:r>
          </a:p>
        </p:txBody>
      </p:sp>
      <p:sp>
        <p:nvSpPr>
          <p:cNvPr id="2" name="Rectangle 1"/>
          <p:cNvSpPr/>
          <p:nvPr/>
        </p:nvSpPr>
        <p:spPr>
          <a:xfrm>
            <a:off x="286402" y="2317674"/>
            <a:ext cx="800219" cy="369332"/>
          </a:xfrm>
          <a:prstGeom prst="rect">
            <a:avLst/>
          </a:prstGeom>
        </p:spPr>
        <p:txBody>
          <a:bodyPr wrap="none">
            <a:spAutoFit/>
          </a:bodyPr>
          <a:lstStyle/>
          <a:p>
            <a:pPr algn="ctr"/>
            <a:r>
              <a:rPr lang="en-GB" b="1" u="sng" dirty="0"/>
              <a:t>25G23</a:t>
            </a:r>
          </a:p>
        </p:txBody>
      </p:sp>
      <p:sp>
        <p:nvSpPr>
          <p:cNvPr id="3" name="Rectangle 2"/>
          <p:cNvSpPr/>
          <p:nvPr/>
        </p:nvSpPr>
        <p:spPr>
          <a:xfrm>
            <a:off x="286402" y="2700060"/>
            <a:ext cx="6096000" cy="1815882"/>
          </a:xfrm>
          <a:prstGeom prst="rect">
            <a:avLst/>
          </a:prstGeom>
        </p:spPr>
        <p:txBody>
          <a:bodyPr>
            <a:spAutoFit/>
          </a:bodyPr>
          <a:lstStyle/>
          <a:p>
            <a:r>
              <a:rPr lang="en-GB" sz="1600" dirty="0"/>
              <a:t>Hindu </a:t>
            </a:r>
            <a:r>
              <a:rPr lang="en-GB" sz="1600" dirty="0" err="1"/>
              <a:t>Visvakarma</a:t>
            </a:r>
            <a:r>
              <a:rPr lang="en-GB" sz="1600" dirty="0"/>
              <a:t>, British Citizen</a:t>
            </a:r>
          </a:p>
          <a:p>
            <a:r>
              <a:rPr lang="en-GB" sz="1600" dirty="0"/>
              <a:t>D.O.B.: 24/08/1998 Height: 5feet 3’’</a:t>
            </a:r>
          </a:p>
          <a:p>
            <a:r>
              <a:rPr lang="en-GB" sz="1600" dirty="0"/>
              <a:t>Qualification: MBBS.</a:t>
            </a:r>
          </a:p>
          <a:p>
            <a:r>
              <a:rPr lang="en-GB" sz="1600" dirty="0"/>
              <a:t>Currently working as a Junior Doctor</a:t>
            </a:r>
          </a:p>
          <a:p>
            <a:r>
              <a:rPr lang="en-GB" sz="1600" dirty="0"/>
              <a:t>Hobbies: Swimming, Travelling.</a:t>
            </a:r>
          </a:p>
          <a:p>
            <a:r>
              <a:rPr lang="en-GB" sz="1600" dirty="0"/>
              <a:t>Looking for a bridegroom with professional background, employed and settled in UK.</a:t>
            </a:r>
          </a:p>
        </p:txBody>
      </p:sp>
      <p:sp>
        <p:nvSpPr>
          <p:cNvPr id="7" name="Rectangle 6"/>
          <p:cNvSpPr/>
          <p:nvPr/>
        </p:nvSpPr>
        <p:spPr>
          <a:xfrm>
            <a:off x="286402" y="4416225"/>
            <a:ext cx="800219" cy="369332"/>
          </a:xfrm>
          <a:prstGeom prst="rect">
            <a:avLst/>
          </a:prstGeom>
        </p:spPr>
        <p:txBody>
          <a:bodyPr wrap="none">
            <a:spAutoFit/>
          </a:bodyPr>
          <a:lstStyle/>
          <a:p>
            <a:pPr algn="ctr"/>
            <a:r>
              <a:rPr lang="en-GB" b="1" u="sng" dirty="0"/>
              <a:t>26G23</a:t>
            </a:r>
          </a:p>
        </p:txBody>
      </p:sp>
      <p:sp>
        <p:nvSpPr>
          <p:cNvPr id="8" name="Rectangle 7"/>
          <p:cNvSpPr/>
          <p:nvPr/>
        </p:nvSpPr>
        <p:spPr>
          <a:xfrm>
            <a:off x="286402" y="4684771"/>
            <a:ext cx="6096000" cy="1569660"/>
          </a:xfrm>
          <a:prstGeom prst="rect">
            <a:avLst/>
          </a:prstGeom>
        </p:spPr>
        <p:txBody>
          <a:bodyPr>
            <a:spAutoFit/>
          </a:bodyPr>
          <a:lstStyle/>
          <a:p>
            <a:r>
              <a:rPr lang="en-GB" sz="1600" dirty="0"/>
              <a:t>Hindu </a:t>
            </a:r>
            <a:r>
              <a:rPr lang="en-GB" sz="1600" dirty="0" err="1"/>
              <a:t>Vellalar</a:t>
            </a:r>
            <a:r>
              <a:rPr lang="en-GB" sz="1600" dirty="0"/>
              <a:t>, Indian Citizen</a:t>
            </a:r>
          </a:p>
          <a:p>
            <a:r>
              <a:rPr lang="en-GB" sz="1600" dirty="0"/>
              <a:t>D.O.B.: 28/12/1993 Height: 165 CM</a:t>
            </a:r>
          </a:p>
          <a:p>
            <a:r>
              <a:rPr lang="en-GB" sz="1600" dirty="0"/>
              <a:t>Qualification: </a:t>
            </a:r>
            <a:r>
              <a:rPr lang="en-GB" sz="1600" dirty="0" err="1"/>
              <a:t>B.Tech</a:t>
            </a:r>
            <a:r>
              <a:rPr lang="en-GB" sz="1600" dirty="0"/>
              <a:t>, HRLP.</a:t>
            </a:r>
          </a:p>
          <a:p>
            <a:r>
              <a:rPr lang="en-GB" sz="1600" dirty="0"/>
              <a:t>Currently working in Goldman Sachs – Associate.</a:t>
            </a:r>
          </a:p>
          <a:p>
            <a:r>
              <a:rPr lang="en-GB" sz="1600" dirty="0"/>
              <a:t>Hobbies: Science fiction books, Movies, Writing, Cooking, Yoga.</a:t>
            </a:r>
          </a:p>
          <a:p>
            <a:r>
              <a:rPr lang="en-GB" sz="1600" dirty="0"/>
              <a:t>Looking for a qualified, professional, kind, supportive partner.</a:t>
            </a:r>
          </a:p>
        </p:txBody>
      </p:sp>
    </p:spTree>
    <p:extLst>
      <p:ext uri="{BB962C8B-B14F-4D97-AF65-F5344CB8AC3E}">
        <p14:creationId xmlns:p14="http://schemas.microsoft.com/office/powerpoint/2010/main" val="3427657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586" y="227668"/>
            <a:ext cx="800219" cy="369332"/>
          </a:xfrm>
          <a:prstGeom prst="rect">
            <a:avLst/>
          </a:prstGeom>
        </p:spPr>
        <p:txBody>
          <a:bodyPr wrap="none">
            <a:spAutoFit/>
          </a:bodyPr>
          <a:lstStyle/>
          <a:p>
            <a:pPr algn="ctr"/>
            <a:r>
              <a:rPr lang="en-GB" b="1" u="sng" dirty="0"/>
              <a:t>27G23</a:t>
            </a:r>
          </a:p>
        </p:txBody>
      </p:sp>
      <p:sp>
        <p:nvSpPr>
          <p:cNvPr id="5" name="Rectangle 4"/>
          <p:cNvSpPr/>
          <p:nvPr/>
        </p:nvSpPr>
        <p:spPr>
          <a:xfrm>
            <a:off x="320586" y="597000"/>
            <a:ext cx="6096000" cy="1815882"/>
          </a:xfrm>
          <a:prstGeom prst="rect">
            <a:avLst/>
          </a:prstGeom>
        </p:spPr>
        <p:txBody>
          <a:bodyPr>
            <a:spAutoFit/>
          </a:bodyPr>
          <a:lstStyle/>
          <a:p>
            <a:r>
              <a:rPr lang="en-GB" sz="1600" dirty="0"/>
              <a:t>Hindu, British Citizen</a:t>
            </a:r>
          </a:p>
          <a:p>
            <a:r>
              <a:rPr lang="en-GB" sz="1600" dirty="0"/>
              <a:t>D.O.B.: 13/03/1995 Height: 4feet 11’’</a:t>
            </a:r>
          </a:p>
          <a:p>
            <a:r>
              <a:rPr lang="en-GB" sz="1600" dirty="0"/>
              <a:t>Qualification: ACCA.</a:t>
            </a:r>
          </a:p>
          <a:p>
            <a:r>
              <a:rPr lang="en-GB" sz="1600" dirty="0"/>
              <a:t>Currently working as a Senior Management Accountant.</a:t>
            </a:r>
          </a:p>
          <a:p>
            <a:r>
              <a:rPr lang="en-GB" sz="1600" dirty="0"/>
              <a:t>Hobbies: </a:t>
            </a:r>
            <a:r>
              <a:rPr lang="en-GB" sz="1600" dirty="0" err="1"/>
              <a:t>Bharathanatyam</a:t>
            </a:r>
            <a:r>
              <a:rPr lang="en-GB" sz="1600" dirty="0"/>
              <a:t>, Travelling, Reading, Gaming.</a:t>
            </a:r>
          </a:p>
          <a:p>
            <a:r>
              <a:rPr lang="en-GB" sz="1600" dirty="0"/>
              <a:t>Looking for a non vegetarian, </a:t>
            </a:r>
            <a:r>
              <a:rPr lang="en-GB" sz="1600" dirty="0" err="1"/>
              <a:t>british</a:t>
            </a:r>
            <a:r>
              <a:rPr lang="en-GB" sz="1600" dirty="0"/>
              <a:t> citizen, someone who likes to travel, lives in London, good profession, family-orientated, south </a:t>
            </a:r>
            <a:r>
              <a:rPr lang="en-GB" sz="1600" dirty="0" err="1"/>
              <a:t>indian</a:t>
            </a:r>
            <a:r>
              <a:rPr lang="en-GB" sz="1600" dirty="0"/>
              <a:t>.</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0725" y="1595564"/>
            <a:ext cx="3374871" cy="3147352"/>
          </a:xfrm>
          <a:prstGeom prst="rect">
            <a:avLst/>
          </a:prstGeom>
        </p:spPr>
      </p:pic>
      <p:sp>
        <p:nvSpPr>
          <p:cNvPr id="2" name="Rectangle 1"/>
          <p:cNvSpPr/>
          <p:nvPr/>
        </p:nvSpPr>
        <p:spPr>
          <a:xfrm>
            <a:off x="320585" y="2412882"/>
            <a:ext cx="800219" cy="369332"/>
          </a:xfrm>
          <a:prstGeom prst="rect">
            <a:avLst/>
          </a:prstGeom>
        </p:spPr>
        <p:txBody>
          <a:bodyPr wrap="none">
            <a:spAutoFit/>
          </a:bodyPr>
          <a:lstStyle/>
          <a:p>
            <a:pPr algn="ctr"/>
            <a:r>
              <a:rPr lang="en-GB" b="1" u="sng" dirty="0"/>
              <a:t>28G23</a:t>
            </a:r>
          </a:p>
        </p:txBody>
      </p:sp>
      <p:sp>
        <p:nvSpPr>
          <p:cNvPr id="3" name="Rectangle 2"/>
          <p:cNvSpPr/>
          <p:nvPr/>
        </p:nvSpPr>
        <p:spPr>
          <a:xfrm>
            <a:off x="320584" y="2731651"/>
            <a:ext cx="6096000" cy="1569660"/>
          </a:xfrm>
          <a:prstGeom prst="rect">
            <a:avLst/>
          </a:prstGeom>
        </p:spPr>
        <p:txBody>
          <a:bodyPr>
            <a:spAutoFit/>
          </a:bodyPr>
          <a:lstStyle/>
          <a:p>
            <a:r>
              <a:rPr lang="en-GB" sz="1600" dirty="0"/>
              <a:t>Indian Citizen</a:t>
            </a:r>
          </a:p>
          <a:p>
            <a:r>
              <a:rPr lang="en-GB" sz="1600" dirty="0"/>
              <a:t>D.O.B.: 22/09/1988 Height: 5feet 3’’</a:t>
            </a:r>
          </a:p>
          <a:p>
            <a:r>
              <a:rPr lang="en-GB" sz="1600" dirty="0"/>
              <a:t>Qualification: B.E, M.S.</a:t>
            </a:r>
          </a:p>
          <a:p>
            <a:r>
              <a:rPr lang="en-GB" sz="1600" dirty="0"/>
              <a:t>Currently working as a Senior Electrical Engineer.</a:t>
            </a:r>
          </a:p>
          <a:p>
            <a:r>
              <a:rPr lang="en-GB" sz="1600" dirty="0"/>
              <a:t>Hobbies: Travelling, Trekking, Adventurous Sports, Reading Etc.</a:t>
            </a:r>
          </a:p>
          <a:p>
            <a:r>
              <a:rPr lang="en-GB" sz="1600" dirty="0"/>
              <a:t>Looking for somebody willing to travel and explore.</a:t>
            </a:r>
          </a:p>
        </p:txBody>
      </p:sp>
      <p:sp>
        <p:nvSpPr>
          <p:cNvPr id="7" name="Rectangle 6"/>
          <p:cNvSpPr/>
          <p:nvPr/>
        </p:nvSpPr>
        <p:spPr>
          <a:xfrm>
            <a:off x="320583" y="4276030"/>
            <a:ext cx="800219" cy="369332"/>
          </a:xfrm>
          <a:prstGeom prst="rect">
            <a:avLst/>
          </a:prstGeom>
        </p:spPr>
        <p:txBody>
          <a:bodyPr wrap="none">
            <a:spAutoFit/>
          </a:bodyPr>
          <a:lstStyle/>
          <a:p>
            <a:pPr algn="ctr"/>
            <a:r>
              <a:rPr lang="en-GB" b="1" u="sng" dirty="0"/>
              <a:t>29G23</a:t>
            </a:r>
          </a:p>
        </p:txBody>
      </p:sp>
      <p:sp>
        <p:nvSpPr>
          <p:cNvPr id="8" name="Rectangle 7"/>
          <p:cNvSpPr/>
          <p:nvPr/>
        </p:nvSpPr>
        <p:spPr>
          <a:xfrm>
            <a:off x="320583" y="4620080"/>
            <a:ext cx="6806612" cy="2062103"/>
          </a:xfrm>
          <a:prstGeom prst="rect">
            <a:avLst/>
          </a:prstGeom>
        </p:spPr>
        <p:txBody>
          <a:bodyPr wrap="square">
            <a:spAutoFit/>
          </a:bodyPr>
          <a:lstStyle/>
          <a:p>
            <a:r>
              <a:rPr lang="en-GB" sz="1600" dirty="0"/>
              <a:t>Hindu Gujarati, British Citizen</a:t>
            </a:r>
          </a:p>
          <a:p>
            <a:r>
              <a:rPr lang="en-GB" sz="1600" dirty="0"/>
              <a:t>D.O.B.: 11/02/1980 Height: 5feet 2’’</a:t>
            </a:r>
          </a:p>
          <a:p>
            <a:r>
              <a:rPr lang="en-GB" sz="1600" dirty="0"/>
              <a:t>Qualification: Degree.</a:t>
            </a:r>
          </a:p>
          <a:p>
            <a:r>
              <a:rPr lang="en-GB" sz="1600" dirty="0"/>
              <a:t>Hobbies: Eating out, Going out for Tea/Coffee/Water/Juice, Food, Cinema, Walking, Swimming, Listening to Music, Dancing, Like to visit different places and Resting.</a:t>
            </a:r>
          </a:p>
          <a:p>
            <a:r>
              <a:rPr lang="en-GB" sz="1600" dirty="0"/>
              <a:t>Looking for a good person/qualities, mostly similar interests and affluent knows they want to get married to me and not taking a long time to get married to me.</a:t>
            </a:r>
          </a:p>
        </p:txBody>
      </p:sp>
    </p:spTree>
    <p:extLst>
      <p:ext uri="{BB962C8B-B14F-4D97-AF65-F5344CB8AC3E}">
        <p14:creationId xmlns:p14="http://schemas.microsoft.com/office/powerpoint/2010/main" val="940654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148" y="1520379"/>
            <a:ext cx="3810041" cy="3482073"/>
          </a:xfrm>
          <a:prstGeom prst="rect">
            <a:avLst/>
          </a:prstGeom>
        </p:spPr>
      </p:pic>
      <p:sp>
        <p:nvSpPr>
          <p:cNvPr id="3" name="Rectangle 2"/>
          <p:cNvSpPr/>
          <p:nvPr/>
        </p:nvSpPr>
        <p:spPr>
          <a:xfrm>
            <a:off x="320586" y="219123"/>
            <a:ext cx="800219" cy="369332"/>
          </a:xfrm>
          <a:prstGeom prst="rect">
            <a:avLst/>
          </a:prstGeom>
        </p:spPr>
        <p:txBody>
          <a:bodyPr wrap="none">
            <a:spAutoFit/>
          </a:bodyPr>
          <a:lstStyle/>
          <a:p>
            <a:pPr algn="ctr"/>
            <a:r>
              <a:rPr lang="en-GB" b="1" u="sng" dirty="0"/>
              <a:t>30G23</a:t>
            </a:r>
          </a:p>
        </p:txBody>
      </p:sp>
      <p:sp>
        <p:nvSpPr>
          <p:cNvPr id="5" name="Rectangle 4"/>
          <p:cNvSpPr/>
          <p:nvPr/>
        </p:nvSpPr>
        <p:spPr>
          <a:xfrm>
            <a:off x="320586" y="668400"/>
            <a:ext cx="6096000" cy="1569660"/>
          </a:xfrm>
          <a:prstGeom prst="rect">
            <a:avLst/>
          </a:prstGeom>
        </p:spPr>
        <p:txBody>
          <a:bodyPr>
            <a:spAutoFit/>
          </a:bodyPr>
          <a:lstStyle/>
          <a:p>
            <a:r>
              <a:rPr lang="en-GB" sz="1600" dirty="0"/>
              <a:t>Hindu Tamil Iyer, Indian Citizen</a:t>
            </a:r>
          </a:p>
          <a:p>
            <a:r>
              <a:rPr lang="en-GB" sz="1600" dirty="0"/>
              <a:t>D.O.B.: 01/05/1985 Height: 5feet 2’’</a:t>
            </a:r>
          </a:p>
          <a:p>
            <a:r>
              <a:rPr lang="en-GB" sz="1600" dirty="0"/>
              <a:t>Qualification: LLB </a:t>
            </a:r>
            <a:r>
              <a:rPr lang="en-GB" sz="1600" dirty="0" err="1"/>
              <a:t>Honors</a:t>
            </a:r>
            <a:r>
              <a:rPr lang="en-GB" sz="1600" dirty="0"/>
              <a:t>.</a:t>
            </a:r>
          </a:p>
          <a:p>
            <a:r>
              <a:rPr lang="en-GB" sz="1600" dirty="0"/>
              <a:t>Currently working as a Principle </a:t>
            </a:r>
            <a:r>
              <a:rPr lang="en-GB" sz="1600" dirty="0" err="1"/>
              <a:t>Assosiate</a:t>
            </a:r>
            <a:r>
              <a:rPr lang="en-GB" sz="1600" dirty="0"/>
              <a:t>.</a:t>
            </a:r>
          </a:p>
          <a:p>
            <a:r>
              <a:rPr lang="en-GB" sz="1600" dirty="0"/>
              <a:t>Hobbies: Watching Sports, Comedy Shows, Bollywood Films.</a:t>
            </a:r>
          </a:p>
          <a:p>
            <a:r>
              <a:rPr lang="en-GB" sz="1600" dirty="0"/>
              <a:t>Looking for a well educated person and good family.</a:t>
            </a:r>
          </a:p>
        </p:txBody>
      </p:sp>
      <p:sp>
        <p:nvSpPr>
          <p:cNvPr id="4" name="Rectangle 3"/>
          <p:cNvSpPr/>
          <p:nvPr/>
        </p:nvSpPr>
        <p:spPr>
          <a:xfrm>
            <a:off x="320586" y="2158115"/>
            <a:ext cx="800219" cy="369332"/>
          </a:xfrm>
          <a:prstGeom prst="rect">
            <a:avLst/>
          </a:prstGeom>
        </p:spPr>
        <p:txBody>
          <a:bodyPr wrap="none">
            <a:spAutoFit/>
          </a:bodyPr>
          <a:lstStyle/>
          <a:p>
            <a:pPr algn="ctr"/>
            <a:r>
              <a:rPr lang="en-GB" b="1" u="sng" dirty="0"/>
              <a:t>31G23</a:t>
            </a:r>
          </a:p>
        </p:txBody>
      </p:sp>
      <p:sp>
        <p:nvSpPr>
          <p:cNvPr id="6" name="Rectangle 5"/>
          <p:cNvSpPr/>
          <p:nvPr/>
        </p:nvSpPr>
        <p:spPr>
          <a:xfrm>
            <a:off x="320586" y="2549113"/>
            <a:ext cx="6096000" cy="1323439"/>
          </a:xfrm>
          <a:prstGeom prst="rect">
            <a:avLst/>
          </a:prstGeom>
        </p:spPr>
        <p:txBody>
          <a:bodyPr>
            <a:spAutoFit/>
          </a:bodyPr>
          <a:lstStyle/>
          <a:p>
            <a:r>
              <a:rPr lang="en-GB" sz="1600" dirty="0"/>
              <a:t>Hindu </a:t>
            </a:r>
            <a:r>
              <a:rPr lang="en-GB" sz="1600" dirty="0" err="1"/>
              <a:t>Kallar</a:t>
            </a:r>
            <a:r>
              <a:rPr lang="en-GB" sz="1600" dirty="0"/>
              <a:t>, British Citizen</a:t>
            </a:r>
          </a:p>
          <a:p>
            <a:r>
              <a:rPr lang="en-GB" sz="1600" dirty="0"/>
              <a:t>D.O.B.: 07/04/1988 Height: 5feet 4’’</a:t>
            </a:r>
          </a:p>
          <a:p>
            <a:r>
              <a:rPr lang="en-GB" sz="1600" dirty="0"/>
              <a:t>Qualification: </a:t>
            </a:r>
            <a:r>
              <a:rPr lang="en-GB" sz="1600" dirty="0" err="1"/>
              <a:t>MBChB</a:t>
            </a:r>
            <a:r>
              <a:rPr lang="en-GB" sz="1600" dirty="0"/>
              <a:t> (Doctor).</a:t>
            </a:r>
          </a:p>
          <a:p>
            <a:r>
              <a:rPr lang="en-GB" sz="1600" dirty="0"/>
              <a:t>Currently working in NHS</a:t>
            </a:r>
          </a:p>
          <a:p>
            <a:r>
              <a:rPr lang="en-GB" sz="1600" dirty="0"/>
              <a:t>Hobbies: Music, Singing &amp; Dancing.</a:t>
            </a:r>
          </a:p>
        </p:txBody>
      </p:sp>
      <p:sp>
        <p:nvSpPr>
          <p:cNvPr id="7" name="Rectangle 6"/>
          <p:cNvSpPr/>
          <p:nvPr/>
        </p:nvSpPr>
        <p:spPr>
          <a:xfrm>
            <a:off x="320586" y="3838940"/>
            <a:ext cx="800219" cy="369332"/>
          </a:xfrm>
          <a:prstGeom prst="rect">
            <a:avLst/>
          </a:prstGeom>
        </p:spPr>
        <p:txBody>
          <a:bodyPr wrap="none">
            <a:spAutoFit/>
          </a:bodyPr>
          <a:lstStyle/>
          <a:p>
            <a:pPr algn="ctr"/>
            <a:r>
              <a:rPr lang="en-GB" b="1" u="sng" dirty="0"/>
              <a:t>32G23</a:t>
            </a:r>
          </a:p>
        </p:txBody>
      </p:sp>
      <p:sp>
        <p:nvSpPr>
          <p:cNvPr id="8" name="Rectangle 7"/>
          <p:cNvSpPr/>
          <p:nvPr/>
        </p:nvSpPr>
        <p:spPr>
          <a:xfrm>
            <a:off x="320586" y="4208272"/>
            <a:ext cx="6755332" cy="338554"/>
          </a:xfrm>
          <a:prstGeom prst="rect">
            <a:avLst/>
          </a:prstGeom>
        </p:spPr>
        <p:txBody>
          <a:bodyPr wrap="square">
            <a:spAutoFit/>
          </a:bodyPr>
          <a:lstStyle/>
          <a:p>
            <a:r>
              <a:rPr lang="en-GB" sz="1600" b="1" dirty="0"/>
              <a:t>No Longer Available</a:t>
            </a:r>
          </a:p>
        </p:txBody>
      </p:sp>
      <p:sp>
        <p:nvSpPr>
          <p:cNvPr id="9" name="Rectangle 8"/>
          <p:cNvSpPr/>
          <p:nvPr/>
        </p:nvSpPr>
        <p:spPr>
          <a:xfrm>
            <a:off x="320586" y="4577604"/>
            <a:ext cx="800219" cy="369332"/>
          </a:xfrm>
          <a:prstGeom prst="rect">
            <a:avLst/>
          </a:prstGeom>
        </p:spPr>
        <p:txBody>
          <a:bodyPr wrap="none">
            <a:spAutoFit/>
          </a:bodyPr>
          <a:lstStyle/>
          <a:p>
            <a:pPr algn="ctr"/>
            <a:r>
              <a:rPr lang="en-GB" b="1" u="sng" dirty="0"/>
              <a:t>33G23</a:t>
            </a:r>
          </a:p>
        </p:txBody>
      </p:sp>
      <p:sp>
        <p:nvSpPr>
          <p:cNvPr id="10" name="Rectangle 9"/>
          <p:cNvSpPr/>
          <p:nvPr/>
        </p:nvSpPr>
        <p:spPr>
          <a:xfrm>
            <a:off x="327228" y="4977714"/>
            <a:ext cx="6096000" cy="1077218"/>
          </a:xfrm>
          <a:prstGeom prst="rect">
            <a:avLst/>
          </a:prstGeom>
        </p:spPr>
        <p:txBody>
          <a:bodyPr>
            <a:spAutoFit/>
          </a:bodyPr>
          <a:lstStyle/>
          <a:p>
            <a:r>
              <a:rPr lang="en-GB" sz="1600" dirty="0"/>
              <a:t>Hindu </a:t>
            </a:r>
            <a:r>
              <a:rPr lang="en-GB" sz="1600" dirty="0" err="1"/>
              <a:t>Padmashali</a:t>
            </a:r>
            <a:r>
              <a:rPr lang="en-GB" sz="1600" dirty="0"/>
              <a:t>, Indian Citizen</a:t>
            </a:r>
          </a:p>
          <a:p>
            <a:r>
              <a:rPr lang="en-GB" sz="1600" dirty="0"/>
              <a:t>D.O.B.: 24/08/1997 Height: 5feet 3’’</a:t>
            </a:r>
          </a:p>
          <a:p>
            <a:r>
              <a:rPr lang="en-GB" sz="1600" dirty="0"/>
              <a:t>Qualification: </a:t>
            </a:r>
            <a:r>
              <a:rPr lang="en-GB" sz="1600" dirty="0" err="1"/>
              <a:t>Masaters</a:t>
            </a:r>
            <a:r>
              <a:rPr lang="en-GB" sz="1600" dirty="0"/>
              <a:t> of Science.</a:t>
            </a:r>
          </a:p>
          <a:p>
            <a:r>
              <a:rPr lang="en-GB" sz="1600" dirty="0"/>
              <a:t>Currently working as a Lab Assistant.</a:t>
            </a:r>
          </a:p>
        </p:txBody>
      </p:sp>
    </p:spTree>
    <p:extLst>
      <p:ext uri="{BB962C8B-B14F-4D97-AF65-F5344CB8AC3E}">
        <p14:creationId xmlns:p14="http://schemas.microsoft.com/office/powerpoint/2010/main" val="2028703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99900" y="0"/>
            <a:ext cx="1588897" cy="923330"/>
          </a:xfrm>
          <a:prstGeom prst="rect">
            <a:avLst/>
          </a:prstGeom>
        </p:spPr>
        <p:txBody>
          <a:bodyPr wrap="none">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2022</a:t>
            </a:r>
          </a:p>
        </p:txBody>
      </p:sp>
      <p:sp>
        <p:nvSpPr>
          <p:cNvPr id="5" name="Rectangle 4"/>
          <p:cNvSpPr/>
          <p:nvPr/>
        </p:nvSpPr>
        <p:spPr>
          <a:xfrm>
            <a:off x="327279" y="946694"/>
            <a:ext cx="800219" cy="369332"/>
          </a:xfrm>
          <a:prstGeom prst="rect">
            <a:avLst/>
          </a:prstGeom>
        </p:spPr>
        <p:txBody>
          <a:bodyPr wrap="none">
            <a:spAutoFit/>
          </a:bodyPr>
          <a:lstStyle/>
          <a:p>
            <a:pPr algn="ctr"/>
            <a:r>
              <a:rPr lang="en-GB" b="1" u="sng" dirty="0"/>
              <a:t>01G22</a:t>
            </a:r>
          </a:p>
        </p:txBody>
      </p:sp>
      <p:sp>
        <p:nvSpPr>
          <p:cNvPr id="6" name="Rectangle 5"/>
          <p:cNvSpPr/>
          <p:nvPr/>
        </p:nvSpPr>
        <p:spPr>
          <a:xfrm>
            <a:off x="327279" y="1327298"/>
            <a:ext cx="6096000" cy="2062103"/>
          </a:xfrm>
          <a:prstGeom prst="rect">
            <a:avLst/>
          </a:prstGeom>
        </p:spPr>
        <p:txBody>
          <a:bodyPr>
            <a:spAutoFit/>
          </a:bodyPr>
          <a:lstStyle/>
          <a:p>
            <a:r>
              <a:rPr lang="en-GB" sz="1600" dirty="0"/>
              <a:t>Hindu </a:t>
            </a:r>
            <a:r>
              <a:rPr lang="en-GB" sz="1600" dirty="0" err="1"/>
              <a:t>Mudaliyar</a:t>
            </a:r>
            <a:r>
              <a:rPr lang="en-GB" sz="1600" dirty="0"/>
              <a:t>, Indian Citizen</a:t>
            </a:r>
          </a:p>
          <a:p>
            <a:r>
              <a:rPr lang="en-GB" sz="1600" dirty="0"/>
              <a:t>D.O.B.: 04/03/1993 Height: 150CM</a:t>
            </a:r>
          </a:p>
          <a:p>
            <a:r>
              <a:rPr lang="en-GB" sz="1600" dirty="0"/>
              <a:t>Qualification: BE., MS., PhD  	</a:t>
            </a:r>
          </a:p>
          <a:p>
            <a:r>
              <a:rPr lang="en-GB" sz="1600" dirty="0"/>
              <a:t>Currently working as Clinical Researcher/Scientist at </a:t>
            </a:r>
            <a:r>
              <a:rPr lang="en-GB" sz="1600" dirty="0" err="1"/>
              <a:t>Policlinico</a:t>
            </a:r>
            <a:r>
              <a:rPr lang="en-GB" sz="1600" dirty="0"/>
              <a:t> Di Bari</a:t>
            </a:r>
          </a:p>
          <a:p>
            <a:r>
              <a:rPr lang="en-GB" sz="1600" dirty="0"/>
              <a:t>Hobbies: Reading, Writing </a:t>
            </a:r>
            <a:r>
              <a:rPr lang="en-GB" sz="1600" dirty="0" err="1"/>
              <a:t>Potries</a:t>
            </a:r>
            <a:r>
              <a:rPr lang="en-GB" sz="1600" dirty="0"/>
              <a:t>, Travelling, Movies, Dance, </a:t>
            </a:r>
            <a:r>
              <a:rPr lang="en-GB" sz="1600" dirty="0" err="1"/>
              <a:t>Mehendi</a:t>
            </a:r>
            <a:r>
              <a:rPr lang="en-GB" sz="1600" dirty="0"/>
              <a:t> Designing, Walking, Yoga and Cooking.</a:t>
            </a:r>
          </a:p>
          <a:p>
            <a:r>
              <a:rPr lang="en-GB" sz="1600" dirty="0"/>
              <a:t>Looking for a soulmate, who is down to Earth, Understanding, Enjoys every moment of Life and Be my best friend for rest of my Life.</a:t>
            </a:r>
          </a:p>
        </p:txBody>
      </p:sp>
      <p:sp>
        <p:nvSpPr>
          <p:cNvPr id="2" name="Rectangle 1"/>
          <p:cNvSpPr/>
          <p:nvPr/>
        </p:nvSpPr>
        <p:spPr>
          <a:xfrm>
            <a:off x="327279" y="3400725"/>
            <a:ext cx="800219" cy="369332"/>
          </a:xfrm>
          <a:prstGeom prst="rect">
            <a:avLst/>
          </a:prstGeom>
        </p:spPr>
        <p:txBody>
          <a:bodyPr wrap="none">
            <a:spAutoFit/>
          </a:bodyPr>
          <a:lstStyle/>
          <a:p>
            <a:pPr algn="ctr"/>
            <a:r>
              <a:rPr lang="en-GB" b="1" u="sng" dirty="0"/>
              <a:t>02G22</a:t>
            </a:r>
          </a:p>
        </p:txBody>
      </p:sp>
      <p:sp>
        <p:nvSpPr>
          <p:cNvPr id="3" name="Rectangle 2"/>
          <p:cNvSpPr/>
          <p:nvPr/>
        </p:nvSpPr>
        <p:spPr>
          <a:xfrm>
            <a:off x="327279" y="3793369"/>
            <a:ext cx="6096000" cy="1815882"/>
          </a:xfrm>
          <a:prstGeom prst="rect">
            <a:avLst/>
          </a:prstGeom>
        </p:spPr>
        <p:txBody>
          <a:bodyPr>
            <a:spAutoFit/>
          </a:bodyPr>
          <a:lstStyle/>
          <a:p>
            <a:r>
              <a:rPr lang="en-GB" sz="1600" dirty="0"/>
              <a:t>Hindu Pillai, Indian Citizen</a:t>
            </a:r>
          </a:p>
          <a:p>
            <a:r>
              <a:rPr lang="en-GB" sz="1600" dirty="0"/>
              <a:t>D.O.B.: 15/11/1997 Height: 170CM</a:t>
            </a:r>
          </a:p>
          <a:p>
            <a:r>
              <a:rPr lang="en-GB" sz="1600" dirty="0"/>
              <a:t>Qualification: M.S(Masters Of Science)  	</a:t>
            </a:r>
          </a:p>
          <a:p>
            <a:r>
              <a:rPr lang="en-GB" sz="1600" dirty="0"/>
              <a:t>Currently working in </a:t>
            </a:r>
            <a:r>
              <a:rPr lang="en-GB" sz="1600" dirty="0" err="1"/>
              <a:t>Embeded</a:t>
            </a:r>
            <a:r>
              <a:rPr lang="en-GB" sz="1600" dirty="0"/>
              <a:t> Systems</a:t>
            </a:r>
          </a:p>
          <a:p>
            <a:r>
              <a:rPr lang="en-GB" sz="1600" dirty="0"/>
              <a:t>Hobbies: Reading Books, Listening to Music, Travelling.</a:t>
            </a:r>
          </a:p>
          <a:p>
            <a:r>
              <a:rPr lang="en-GB" sz="1600" dirty="0"/>
              <a:t>Looking for Preferably Masters Degree and Above with Good Family Values.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522" y="1681248"/>
            <a:ext cx="3606250" cy="28651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9863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647" y="2046536"/>
            <a:ext cx="800219" cy="369332"/>
          </a:xfrm>
          <a:prstGeom prst="rect">
            <a:avLst/>
          </a:prstGeom>
        </p:spPr>
        <p:txBody>
          <a:bodyPr wrap="none">
            <a:spAutoFit/>
          </a:bodyPr>
          <a:lstStyle/>
          <a:p>
            <a:pPr algn="ctr"/>
            <a:r>
              <a:rPr lang="en-GB" b="1" u="sng" dirty="0"/>
              <a:t>04G22</a:t>
            </a:r>
          </a:p>
        </p:txBody>
      </p:sp>
      <p:sp>
        <p:nvSpPr>
          <p:cNvPr id="3" name="Rectangle 2"/>
          <p:cNvSpPr/>
          <p:nvPr/>
        </p:nvSpPr>
        <p:spPr>
          <a:xfrm>
            <a:off x="307647" y="476876"/>
            <a:ext cx="6096000" cy="1569660"/>
          </a:xfrm>
          <a:prstGeom prst="rect">
            <a:avLst/>
          </a:prstGeom>
        </p:spPr>
        <p:txBody>
          <a:bodyPr>
            <a:spAutoFit/>
          </a:bodyPr>
          <a:lstStyle/>
          <a:p>
            <a:r>
              <a:rPr lang="en-GB" sz="1600" dirty="0"/>
              <a:t>Hindu </a:t>
            </a:r>
            <a:r>
              <a:rPr lang="en-GB" sz="1600" dirty="0" err="1"/>
              <a:t>Kamma</a:t>
            </a:r>
            <a:r>
              <a:rPr lang="en-GB" sz="1600" dirty="0"/>
              <a:t>, Indian Citizen</a:t>
            </a:r>
          </a:p>
          <a:p>
            <a:r>
              <a:rPr lang="en-GB" sz="1600" dirty="0"/>
              <a:t>D.O.B.: 09/06/1995 Height: 5feet 1’’</a:t>
            </a:r>
          </a:p>
          <a:p>
            <a:r>
              <a:rPr lang="en-GB" sz="1600" dirty="0"/>
              <a:t>Qualification: Masters in UK  	</a:t>
            </a:r>
          </a:p>
          <a:p>
            <a:r>
              <a:rPr lang="en-GB" sz="1600" dirty="0"/>
              <a:t>Currently working in Deloitte London</a:t>
            </a:r>
          </a:p>
          <a:p>
            <a:r>
              <a:rPr lang="en-GB" sz="1600" dirty="0"/>
              <a:t>Hobbies: Music, Travelling, Dance and Literature.</a:t>
            </a:r>
          </a:p>
          <a:p>
            <a:r>
              <a:rPr lang="en-GB" sz="1600" dirty="0"/>
              <a:t>Looking for Employed in Bank/ Software/ Audit/ Doctor.</a:t>
            </a:r>
          </a:p>
        </p:txBody>
      </p:sp>
      <p:sp>
        <p:nvSpPr>
          <p:cNvPr id="6" name="Rectangle 5"/>
          <p:cNvSpPr/>
          <p:nvPr/>
        </p:nvSpPr>
        <p:spPr>
          <a:xfrm>
            <a:off x="307647" y="191029"/>
            <a:ext cx="800219" cy="369332"/>
          </a:xfrm>
          <a:prstGeom prst="rect">
            <a:avLst/>
          </a:prstGeom>
        </p:spPr>
        <p:txBody>
          <a:bodyPr wrap="none">
            <a:spAutoFit/>
          </a:bodyPr>
          <a:lstStyle/>
          <a:p>
            <a:pPr algn="ctr"/>
            <a:r>
              <a:rPr lang="en-GB" b="1" u="sng" dirty="0"/>
              <a:t>03G22</a:t>
            </a:r>
          </a:p>
        </p:txBody>
      </p:sp>
      <p:sp>
        <p:nvSpPr>
          <p:cNvPr id="7" name="Rectangle 6"/>
          <p:cNvSpPr/>
          <p:nvPr/>
        </p:nvSpPr>
        <p:spPr>
          <a:xfrm>
            <a:off x="307647" y="2415868"/>
            <a:ext cx="6096000" cy="2062103"/>
          </a:xfrm>
          <a:prstGeom prst="rect">
            <a:avLst/>
          </a:prstGeom>
        </p:spPr>
        <p:txBody>
          <a:bodyPr>
            <a:spAutoFit/>
          </a:bodyPr>
          <a:lstStyle/>
          <a:p>
            <a:r>
              <a:rPr lang="en-GB" sz="1600" dirty="0"/>
              <a:t>Hindu, Indian Citizen (Divorced)</a:t>
            </a:r>
          </a:p>
          <a:p>
            <a:r>
              <a:rPr lang="en-GB" sz="1600" dirty="0"/>
              <a:t>D.O.B.: 02/05/1992 Height: 5feet 6’’</a:t>
            </a:r>
          </a:p>
          <a:p>
            <a:r>
              <a:rPr lang="en-GB" sz="1600" dirty="0"/>
              <a:t>Qualification: </a:t>
            </a:r>
            <a:r>
              <a:rPr lang="en-GB" sz="1600" dirty="0" err="1"/>
              <a:t>BTech</a:t>
            </a:r>
            <a:r>
              <a:rPr lang="en-GB" sz="1600" dirty="0"/>
              <a:t>  	</a:t>
            </a:r>
          </a:p>
          <a:p>
            <a:r>
              <a:rPr lang="en-GB" sz="1600" dirty="0"/>
              <a:t>Currently working as Software Consultant</a:t>
            </a:r>
          </a:p>
          <a:p>
            <a:r>
              <a:rPr lang="en-GB" sz="1600" dirty="0"/>
              <a:t>Hobbies: Reading, Travelling, Cooking.</a:t>
            </a:r>
          </a:p>
          <a:p>
            <a:r>
              <a:rPr lang="en-GB" sz="1600" dirty="0"/>
              <a:t>Looking for a life partner who is family-oriented, committed and willing to support my </a:t>
            </a:r>
            <a:r>
              <a:rPr lang="en-GB" sz="1600" dirty="0" err="1"/>
              <a:t>carrer</a:t>
            </a:r>
            <a:r>
              <a:rPr lang="en-GB" sz="1600" dirty="0"/>
              <a:t> </a:t>
            </a:r>
            <a:r>
              <a:rPr lang="en-GB" sz="1600" dirty="0" err="1"/>
              <a:t>intrest</a:t>
            </a:r>
            <a:r>
              <a:rPr lang="en-GB" sz="1600" dirty="0"/>
              <a:t>. Should be a vegetarian and non smoker, preferably a non drinker. Must be living in UK currently.</a:t>
            </a:r>
          </a:p>
        </p:txBody>
      </p:sp>
      <p:pic>
        <p:nvPicPr>
          <p:cNvPr id="8" name="Picture 4" descr="https://www.culturalindia.net/iliimages/Hindu-Wedding-ili-138-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415" y="1398142"/>
            <a:ext cx="4694489" cy="27384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7647" y="4472493"/>
            <a:ext cx="797371" cy="374810"/>
          </a:xfrm>
          <a:prstGeom prst="rect">
            <a:avLst/>
          </a:prstGeom>
        </p:spPr>
        <p:txBody>
          <a:bodyPr wrap="square">
            <a:spAutoFit/>
          </a:bodyPr>
          <a:lstStyle/>
          <a:p>
            <a:pPr algn="ctr"/>
            <a:r>
              <a:rPr lang="en-GB" b="1" u="sng" dirty="0"/>
              <a:t>05G22</a:t>
            </a:r>
          </a:p>
        </p:txBody>
      </p:sp>
      <p:sp>
        <p:nvSpPr>
          <p:cNvPr id="10" name="Rectangle 9"/>
          <p:cNvSpPr/>
          <p:nvPr/>
        </p:nvSpPr>
        <p:spPr>
          <a:xfrm>
            <a:off x="307647" y="4795897"/>
            <a:ext cx="6096000" cy="2062103"/>
          </a:xfrm>
          <a:prstGeom prst="rect">
            <a:avLst/>
          </a:prstGeom>
        </p:spPr>
        <p:txBody>
          <a:bodyPr>
            <a:spAutoFit/>
          </a:bodyPr>
          <a:lstStyle/>
          <a:p>
            <a:r>
              <a:rPr lang="en-GB" sz="1600" dirty="0"/>
              <a:t>Hindu, UK Citizen</a:t>
            </a:r>
          </a:p>
          <a:p>
            <a:r>
              <a:rPr lang="en-GB" sz="1600" dirty="0"/>
              <a:t>D.O.B.: 10/11/1989 Height: 5feet 5’’</a:t>
            </a:r>
          </a:p>
          <a:p>
            <a:r>
              <a:rPr lang="en-GB" sz="1600" dirty="0"/>
              <a:t>Qualification: BSC Business  	</a:t>
            </a:r>
          </a:p>
          <a:p>
            <a:r>
              <a:rPr lang="en-GB" sz="1600" dirty="0"/>
              <a:t>Currently Self-employed</a:t>
            </a:r>
          </a:p>
          <a:p>
            <a:r>
              <a:rPr lang="en-GB" sz="1600" dirty="0"/>
              <a:t>Hobbies: Singing, Yoga.</a:t>
            </a:r>
          </a:p>
          <a:p>
            <a:r>
              <a:rPr lang="en-GB" sz="1600" dirty="0"/>
              <a:t>Looking for Bridegroom : Successful professional entrepreneur in Fintech, IT and banking. Someone open-minded, ambitious, confident with an affluent background, well settled.</a:t>
            </a:r>
          </a:p>
        </p:txBody>
      </p:sp>
    </p:spTree>
    <p:extLst>
      <p:ext uri="{BB962C8B-B14F-4D97-AF65-F5344CB8AC3E}">
        <p14:creationId xmlns:p14="http://schemas.microsoft.com/office/powerpoint/2010/main" val="892121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wedding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8109" y="1533962"/>
            <a:ext cx="4396098" cy="29307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7530" y="236215"/>
            <a:ext cx="800219" cy="369332"/>
          </a:xfrm>
          <a:prstGeom prst="rect">
            <a:avLst/>
          </a:prstGeom>
        </p:spPr>
        <p:txBody>
          <a:bodyPr wrap="none">
            <a:spAutoFit/>
          </a:bodyPr>
          <a:lstStyle/>
          <a:p>
            <a:pPr algn="ctr"/>
            <a:r>
              <a:rPr lang="en-GB" b="1" u="sng" dirty="0"/>
              <a:t>06G22</a:t>
            </a:r>
          </a:p>
        </p:txBody>
      </p:sp>
      <p:sp>
        <p:nvSpPr>
          <p:cNvPr id="3" name="Rectangle 2"/>
          <p:cNvSpPr/>
          <p:nvPr/>
        </p:nvSpPr>
        <p:spPr>
          <a:xfrm>
            <a:off x="347530" y="542903"/>
            <a:ext cx="6096000" cy="1569660"/>
          </a:xfrm>
          <a:prstGeom prst="rect">
            <a:avLst/>
          </a:prstGeom>
        </p:spPr>
        <p:txBody>
          <a:bodyPr>
            <a:spAutoFit/>
          </a:bodyPr>
          <a:lstStyle/>
          <a:p>
            <a:r>
              <a:rPr lang="en-GB" sz="1600" dirty="0"/>
              <a:t>Hindu, Indian Citizen</a:t>
            </a:r>
          </a:p>
          <a:p>
            <a:r>
              <a:rPr lang="en-GB" sz="1600" dirty="0"/>
              <a:t>D.O.B.: 28/03/1993 Height: 159cm</a:t>
            </a:r>
          </a:p>
          <a:p>
            <a:r>
              <a:rPr lang="en-GB" sz="1600" dirty="0"/>
              <a:t>Qualification: MBBS, MRCGP, DRCOG General Practice  	</a:t>
            </a:r>
          </a:p>
          <a:p>
            <a:r>
              <a:rPr lang="en-GB" sz="1600" dirty="0"/>
              <a:t>Currently GP Training</a:t>
            </a:r>
          </a:p>
          <a:p>
            <a:r>
              <a:rPr lang="en-GB" sz="1600" dirty="0"/>
              <a:t>Looking for an understanding, respectable and well educated person. Preferably Telugu origin, willing to settle in the UK</a:t>
            </a:r>
          </a:p>
        </p:txBody>
      </p:sp>
      <p:sp>
        <p:nvSpPr>
          <p:cNvPr id="7" name="Rectangle 6"/>
          <p:cNvSpPr/>
          <p:nvPr/>
        </p:nvSpPr>
        <p:spPr>
          <a:xfrm>
            <a:off x="347529" y="2112563"/>
            <a:ext cx="800219" cy="369332"/>
          </a:xfrm>
          <a:prstGeom prst="rect">
            <a:avLst/>
          </a:prstGeom>
        </p:spPr>
        <p:txBody>
          <a:bodyPr wrap="square">
            <a:spAutoFit/>
          </a:bodyPr>
          <a:lstStyle/>
          <a:p>
            <a:pPr algn="ctr"/>
            <a:r>
              <a:rPr lang="en-GB" b="1" u="sng" dirty="0"/>
              <a:t>07G22</a:t>
            </a:r>
          </a:p>
        </p:txBody>
      </p:sp>
      <p:sp>
        <p:nvSpPr>
          <p:cNvPr id="8" name="Rectangle 7"/>
          <p:cNvSpPr/>
          <p:nvPr/>
        </p:nvSpPr>
        <p:spPr>
          <a:xfrm>
            <a:off x="347529" y="2556849"/>
            <a:ext cx="6096000" cy="1815882"/>
          </a:xfrm>
          <a:prstGeom prst="rect">
            <a:avLst/>
          </a:prstGeom>
        </p:spPr>
        <p:txBody>
          <a:bodyPr>
            <a:spAutoFit/>
          </a:bodyPr>
          <a:lstStyle/>
          <a:p>
            <a:r>
              <a:rPr lang="en-GB" sz="1600" dirty="0"/>
              <a:t>Hindu Naidu, UK Citizen</a:t>
            </a:r>
          </a:p>
          <a:p>
            <a:r>
              <a:rPr lang="en-GB" sz="1600" dirty="0"/>
              <a:t>D.O.B.: 17/07/1984 Height: 5feet 1’’</a:t>
            </a:r>
          </a:p>
          <a:p>
            <a:r>
              <a:rPr lang="en-GB" sz="1600" dirty="0"/>
              <a:t>Qualification: MBA Supply Chain  	</a:t>
            </a:r>
          </a:p>
          <a:p>
            <a:r>
              <a:rPr lang="en-GB" sz="1600" dirty="0"/>
              <a:t>Currently a Customer Success Manager</a:t>
            </a:r>
          </a:p>
          <a:p>
            <a:r>
              <a:rPr lang="en-GB" sz="1600" dirty="0"/>
              <a:t>Hobbies: Yoga, Reading, Hiking.</a:t>
            </a:r>
          </a:p>
          <a:p>
            <a:r>
              <a:rPr lang="en-GB" sz="1600" dirty="0"/>
              <a:t>Looking for Educated, well-mannered, established in  career or business.</a:t>
            </a:r>
          </a:p>
        </p:txBody>
      </p:sp>
      <p:sp>
        <p:nvSpPr>
          <p:cNvPr id="9" name="Rectangle 8"/>
          <p:cNvSpPr/>
          <p:nvPr/>
        </p:nvSpPr>
        <p:spPr>
          <a:xfrm>
            <a:off x="347529" y="4372731"/>
            <a:ext cx="800219" cy="369332"/>
          </a:xfrm>
          <a:prstGeom prst="rect">
            <a:avLst/>
          </a:prstGeom>
        </p:spPr>
        <p:txBody>
          <a:bodyPr wrap="none">
            <a:spAutoFit/>
          </a:bodyPr>
          <a:lstStyle/>
          <a:p>
            <a:pPr algn="ctr"/>
            <a:r>
              <a:rPr lang="en-GB" b="1" u="sng" dirty="0"/>
              <a:t>08G22</a:t>
            </a:r>
          </a:p>
        </p:txBody>
      </p:sp>
      <p:sp>
        <p:nvSpPr>
          <p:cNvPr id="10" name="Rectangle 9"/>
          <p:cNvSpPr/>
          <p:nvPr/>
        </p:nvSpPr>
        <p:spPr>
          <a:xfrm>
            <a:off x="347529" y="4742063"/>
            <a:ext cx="7206953" cy="2062103"/>
          </a:xfrm>
          <a:prstGeom prst="rect">
            <a:avLst/>
          </a:prstGeom>
        </p:spPr>
        <p:txBody>
          <a:bodyPr wrap="square">
            <a:spAutoFit/>
          </a:bodyPr>
          <a:lstStyle/>
          <a:p>
            <a:r>
              <a:rPr lang="en-GB" sz="1600" dirty="0"/>
              <a:t>Hindu </a:t>
            </a:r>
            <a:r>
              <a:rPr lang="en-GB" sz="1600" dirty="0" err="1"/>
              <a:t>Vellalar</a:t>
            </a:r>
            <a:r>
              <a:rPr lang="en-GB" sz="1600" dirty="0"/>
              <a:t>/Pillai, Malaysian Citizen</a:t>
            </a:r>
          </a:p>
          <a:p>
            <a:r>
              <a:rPr lang="en-GB" sz="1600" dirty="0"/>
              <a:t>D.O.B.: 16/05/1977 Height: 5feet 5’’</a:t>
            </a:r>
          </a:p>
          <a:p>
            <a:r>
              <a:rPr lang="en-GB" sz="1600" dirty="0"/>
              <a:t>Qualification: Ba Accounting &amp; Finance, Association Of Chartered Certified Accountant  	</a:t>
            </a:r>
          </a:p>
          <a:p>
            <a:r>
              <a:rPr lang="en-GB" sz="1600" dirty="0"/>
              <a:t>Currently is a HOD at a Malaysian listed conglomerate</a:t>
            </a:r>
          </a:p>
          <a:p>
            <a:r>
              <a:rPr lang="en-GB" sz="1600" dirty="0"/>
              <a:t>Hobbies: Walks, Hikes, Nature Activities, Yoga, Piano, Books, DIY, Cafes Hangouts, Travels.</a:t>
            </a:r>
          </a:p>
          <a:p>
            <a:r>
              <a:rPr lang="en-GB" sz="1600" dirty="0"/>
              <a:t>Looking for Professional, Responsible &amp; Adventurous Male.</a:t>
            </a:r>
          </a:p>
        </p:txBody>
      </p:sp>
    </p:spTree>
    <p:extLst>
      <p:ext uri="{BB962C8B-B14F-4D97-AF65-F5344CB8AC3E}">
        <p14:creationId xmlns:p14="http://schemas.microsoft.com/office/powerpoint/2010/main" val="2436081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80" y="588455"/>
            <a:ext cx="6096000" cy="369332"/>
          </a:xfrm>
          <a:prstGeom prst="rect">
            <a:avLst/>
          </a:prstGeom>
        </p:spPr>
        <p:txBody>
          <a:bodyPr>
            <a:spAutoFit/>
          </a:bodyPr>
          <a:lstStyle/>
          <a:p>
            <a:r>
              <a:rPr lang="en-GB" b="1" dirty="0"/>
              <a:t>No Longer Available</a:t>
            </a:r>
          </a:p>
        </p:txBody>
      </p:sp>
      <p:sp>
        <p:nvSpPr>
          <p:cNvPr id="5" name="Rectangle 4"/>
          <p:cNvSpPr/>
          <p:nvPr/>
        </p:nvSpPr>
        <p:spPr>
          <a:xfrm>
            <a:off x="244980" y="219123"/>
            <a:ext cx="800219" cy="369332"/>
          </a:xfrm>
          <a:prstGeom prst="rect">
            <a:avLst/>
          </a:prstGeom>
        </p:spPr>
        <p:txBody>
          <a:bodyPr wrap="none">
            <a:spAutoFit/>
          </a:bodyPr>
          <a:lstStyle/>
          <a:p>
            <a:pPr algn="ctr"/>
            <a:r>
              <a:rPr lang="en-GB" b="1" u="sng" dirty="0"/>
              <a:t>09G22</a:t>
            </a:r>
          </a:p>
        </p:txBody>
      </p:sp>
      <p:sp>
        <p:nvSpPr>
          <p:cNvPr id="2" name="Rectangle 1"/>
          <p:cNvSpPr/>
          <p:nvPr/>
        </p:nvSpPr>
        <p:spPr>
          <a:xfrm>
            <a:off x="244980" y="1069816"/>
            <a:ext cx="800219" cy="369332"/>
          </a:xfrm>
          <a:prstGeom prst="rect">
            <a:avLst/>
          </a:prstGeom>
        </p:spPr>
        <p:txBody>
          <a:bodyPr wrap="none">
            <a:spAutoFit/>
          </a:bodyPr>
          <a:lstStyle/>
          <a:p>
            <a:pPr algn="ctr"/>
            <a:r>
              <a:rPr lang="en-GB" b="1" u="sng" dirty="0"/>
              <a:t>10G22</a:t>
            </a:r>
          </a:p>
        </p:txBody>
      </p:sp>
      <p:sp>
        <p:nvSpPr>
          <p:cNvPr id="3" name="Rectangle 2"/>
          <p:cNvSpPr/>
          <p:nvPr/>
        </p:nvSpPr>
        <p:spPr>
          <a:xfrm>
            <a:off x="244980" y="1439148"/>
            <a:ext cx="6096000" cy="1815882"/>
          </a:xfrm>
          <a:prstGeom prst="rect">
            <a:avLst/>
          </a:prstGeom>
        </p:spPr>
        <p:txBody>
          <a:bodyPr>
            <a:spAutoFit/>
          </a:bodyPr>
          <a:lstStyle/>
          <a:p>
            <a:r>
              <a:rPr lang="en-GB" sz="1600" dirty="0"/>
              <a:t>Hindu Pillai, British Citizen</a:t>
            </a:r>
          </a:p>
          <a:p>
            <a:r>
              <a:rPr lang="en-GB" sz="1600" dirty="0"/>
              <a:t>D.O.B.: 13/06/1992 Height: 5feet 1’’</a:t>
            </a:r>
          </a:p>
          <a:p>
            <a:r>
              <a:rPr lang="en-GB" sz="1600" dirty="0"/>
              <a:t>Qualification: MA Architecture  	</a:t>
            </a:r>
          </a:p>
          <a:p>
            <a:r>
              <a:rPr lang="en-GB" sz="1600" dirty="0"/>
              <a:t>Currently is a Architectural Designer</a:t>
            </a:r>
          </a:p>
          <a:p>
            <a:r>
              <a:rPr lang="en-GB" sz="1600" dirty="0"/>
              <a:t>Hobbies: Reading, Movies, Gym.</a:t>
            </a:r>
          </a:p>
          <a:p>
            <a:r>
              <a:rPr lang="en-GB" sz="1600" dirty="0"/>
              <a:t>Looking for someone who is kind, caring, family-orientated and with good values.</a:t>
            </a:r>
          </a:p>
        </p:txBody>
      </p:sp>
      <p:pic>
        <p:nvPicPr>
          <p:cNvPr id="7" name="Picture 4" descr="http://media2.intoday.in/indiatoday/images/stories/ritual-story_647_1130171218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35379" y="1546788"/>
            <a:ext cx="5362069" cy="33481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44979" y="3255030"/>
            <a:ext cx="800219" cy="369332"/>
          </a:xfrm>
          <a:prstGeom prst="rect">
            <a:avLst/>
          </a:prstGeom>
        </p:spPr>
        <p:txBody>
          <a:bodyPr wrap="none">
            <a:spAutoFit/>
          </a:bodyPr>
          <a:lstStyle/>
          <a:p>
            <a:pPr algn="ctr"/>
            <a:r>
              <a:rPr lang="en-GB" b="1" u="sng" dirty="0"/>
              <a:t>11G22</a:t>
            </a:r>
          </a:p>
        </p:txBody>
      </p:sp>
      <p:sp>
        <p:nvSpPr>
          <p:cNvPr id="9" name="Rectangle 8"/>
          <p:cNvSpPr/>
          <p:nvPr/>
        </p:nvSpPr>
        <p:spPr>
          <a:xfrm>
            <a:off x="244980" y="3624362"/>
            <a:ext cx="6096000" cy="338554"/>
          </a:xfrm>
          <a:prstGeom prst="rect">
            <a:avLst/>
          </a:prstGeom>
        </p:spPr>
        <p:txBody>
          <a:bodyPr>
            <a:spAutoFit/>
          </a:bodyPr>
          <a:lstStyle/>
          <a:p>
            <a:r>
              <a:rPr lang="en-GB" sz="1600" b="1" dirty="0"/>
              <a:t>No Longer Available</a:t>
            </a:r>
          </a:p>
        </p:txBody>
      </p:sp>
      <p:sp>
        <p:nvSpPr>
          <p:cNvPr id="10" name="Rectangle 9"/>
          <p:cNvSpPr/>
          <p:nvPr/>
        </p:nvSpPr>
        <p:spPr>
          <a:xfrm>
            <a:off x="244979" y="3990450"/>
            <a:ext cx="800219" cy="369332"/>
          </a:xfrm>
          <a:prstGeom prst="rect">
            <a:avLst/>
          </a:prstGeom>
        </p:spPr>
        <p:txBody>
          <a:bodyPr wrap="none">
            <a:spAutoFit/>
          </a:bodyPr>
          <a:lstStyle/>
          <a:p>
            <a:pPr algn="ctr"/>
            <a:r>
              <a:rPr lang="en-GB" b="1" u="sng" dirty="0"/>
              <a:t>12G22</a:t>
            </a:r>
          </a:p>
        </p:txBody>
      </p:sp>
      <p:sp>
        <p:nvSpPr>
          <p:cNvPr id="11" name="Rectangle 10"/>
          <p:cNvSpPr/>
          <p:nvPr/>
        </p:nvSpPr>
        <p:spPr>
          <a:xfrm>
            <a:off x="244979" y="4353120"/>
            <a:ext cx="7242444" cy="1815882"/>
          </a:xfrm>
          <a:prstGeom prst="rect">
            <a:avLst/>
          </a:prstGeom>
        </p:spPr>
        <p:txBody>
          <a:bodyPr wrap="square">
            <a:spAutoFit/>
          </a:bodyPr>
          <a:lstStyle/>
          <a:p>
            <a:r>
              <a:rPr lang="en-GB" sz="1600" dirty="0"/>
              <a:t>Hindu Brahmin, Indian Citizen</a:t>
            </a:r>
          </a:p>
          <a:p>
            <a:r>
              <a:rPr lang="en-GB" sz="1600" dirty="0"/>
              <a:t>D.O.B.: 00/06/1996 Height: 156cm</a:t>
            </a:r>
          </a:p>
          <a:p>
            <a:r>
              <a:rPr lang="en-GB" sz="1600" dirty="0"/>
              <a:t>Qualification: MBBS 	</a:t>
            </a:r>
          </a:p>
          <a:p>
            <a:r>
              <a:rPr lang="en-GB" sz="1600" dirty="0"/>
              <a:t>Currently is a Resident in Emergency Medicine </a:t>
            </a:r>
          </a:p>
          <a:p>
            <a:r>
              <a:rPr lang="en-GB" sz="1600" dirty="0"/>
              <a:t>Looking for vegetarian, non smoker, non drinker, caring and understanding, good character who values Indian culture, family and relationship, preferably Doctors, other professionals holding a post graduate degree.</a:t>
            </a:r>
          </a:p>
        </p:txBody>
      </p:sp>
    </p:spTree>
    <p:extLst>
      <p:ext uri="{BB962C8B-B14F-4D97-AF65-F5344CB8AC3E}">
        <p14:creationId xmlns:p14="http://schemas.microsoft.com/office/powerpoint/2010/main" val="92882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468" y="2057298"/>
            <a:ext cx="3540533" cy="2356064"/>
          </a:xfrm>
          <a:prstGeom prst="rect">
            <a:avLst/>
          </a:prstGeom>
        </p:spPr>
      </p:pic>
      <p:sp>
        <p:nvSpPr>
          <p:cNvPr id="8" name="Rectangle 7"/>
          <p:cNvSpPr/>
          <p:nvPr/>
        </p:nvSpPr>
        <p:spPr>
          <a:xfrm>
            <a:off x="442667" y="2242205"/>
            <a:ext cx="6096000" cy="369332"/>
          </a:xfrm>
          <a:prstGeom prst="rect">
            <a:avLst/>
          </a:prstGeom>
        </p:spPr>
        <p:txBody>
          <a:bodyPr>
            <a:spAutoFit/>
          </a:bodyPr>
          <a:lstStyle/>
          <a:p>
            <a:endParaRPr lang="en-GB" dirty="0"/>
          </a:p>
        </p:txBody>
      </p:sp>
      <p:sp>
        <p:nvSpPr>
          <p:cNvPr id="9" name="Rectangle 8"/>
          <p:cNvSpPr/>
          <p:nvPr/>
        </p:nvSpPr>
        <p:spPr>
          <a:xfrm>
            <a:off x="312037" y="153897"/>
            <a:ext cx="800219" cy="369332"/>
          </a:xfrm>
          <a:prstGeom prst="rect">
            <a:avLst/>
          </a:prstGeom>
        </p:spPr>
        <p:txBody>
          <a:bodyPr wrap="none">
            <a:spAutoFit/>
          </a:bodyPr>
          <a:lstStyle/>
          <a:p>
            <a:pPr algn="ctr"/>
            <a:r>
              <a:rPr lang="en-GB" b="1" u="sng" dirty="0"/>
              <a:t>13G22</a:t>
            </a:r>
          </a:p>
        </p:txBody>
      </p:sp>
      <p:sp>
        <p:nvSpPr>
          <p:cNvPr id="10" name="Rectangle 9"/>
          <p:cNvSpPr/>
          <p:nvPr/>
        </p:nvSpPr>
        <p:spPr>
          <a:xfrm>
            <a:off x="312038" y="523229"/>
            <a:ext cx="6096000" cy="1600438"/>
          </a:xfrm>
          <a:prstGeom prst="rect">
            <a:avLst/>
          </a:prstGeom>
        </p:spPr>
        <p:txBody>
          <a:bodyPr>
            <a:spAutoFit/>
          </a:bodyPr>
          <a:lstStyle/>
          <a:p>
            <a:r>
              <a:rPr lang="en-GB" sz="1600" dirty="0"/>
              <a:t>Hindu Brahmin, British Citizen</a:t>
            </a:r>
          </a:p>
          <a:p>
            <a:r>
              <a:rPr lang="en-GB" sz="1600" dirty="0"/>
              <a:t>D.O.B.: 22/09/1989 Height: 5feet 5’’</a:t>
            </a:r>
          </a:p>
          <a:p>
            <a:r>
              <a:rPr lang="en-GB" sz="1600" dirty="0"/>
              <a:t>Qualification: MBBS FRCR  	</a:t>
            </a:r>
          </a:p>
          <a:p>
            <a:r>
              <a:rPr lang="en-GB" sz="1600" dirty="0"/>
              <a:t>Currently is a Doctor at NHS</a:t>
            </a:r>
          </a:p>
          <a:p>
            <a:r>
              <a:rPr lang="en-GB" sz="1600" dirty="0"/>
              <a:t>Hobbies: Badminton, Art &amp; Travel.</a:t>
            </a:r>
          </a:p>
          <a:p>
            <a:r>
              <a:rPr lang="en-GB" sz="1600" dirty="0"/>
              <a:t>Looking for professional settled in UK</a:t>
            </a:r>
            <a:r>
              <a:rPr lang="en-GB" dirty="0"/>
              <a:t>.</a:t>
            </a:r>
          </a:p>
        </p:txBody>
      </p:sp>
      <p:sp>
        <p:nvSpPr>
          <p:cNvPr id="11" name="Rectangle 10"/>
          <p:cNvSpPr/>
          <p:nvPr/>
        </p:nvSpPr>
        <p:spPr>
          <a:xfrm>
            <a:off x="312037" y="2123667"/>
            <a:ext cx="800219" cy="369332"/>
          </a:xfrm>
          <a:prstGeom prst="rect">
            <a:avLst/>
          </a:prstGeom>
        </p:spPr>
        <p:txBody>
          <a:bodyPr wrap="none">
            <a:spAutoFit/>
          </a:bodyPr>
          <a:lstStyle/>
          <a:p>
            <a:pPr algn="ctr"/>
            <a:r>
              <a:rPr lang="en-GB" b="1" u="sng" dirty="0"/>
              <a:t>14G22</a:t>
            </a:r>
          </a:p>
        </p:txBody>
      </p:sp>
      <p:sp>
        <p:nvSpPr>
          <p:cNvPr id="12" name="Rectangle 11"/>
          <p:cNvSpPr/>
          <p:nvPr/>
        </p:nvSpPr>
        <p:spPr>
          <a:xfrm>
            <a:off x="312037" y="2492999"/>
            <a:ext cx="6498065" cy="1569660"/>
          </a:xfrm>
          <a:prstGeom prst="rect">
            <a:avLst/>
          </a:prstGeom>
        </p:spPr>
        <p:txBody>
          <a:bodyPr wrap="square">
            <a:spAutoFit/>
          </a:bodyPr>
          <a:lstStyle/>
          <a:p>
            <a:r>
              <a:rPr lang="en-GB" sz="1600" dirty="0"/>
              <a:t>Hindu Pillai, Indian Citizen</a:t>
            </a:r>
          </a:p>
          <a:p>
            <a:r>
              <a:rPr lang="en-GB" sz="1600" dirty="0"/>
              <a:t>D.O.B.: 14/11/1994 Height: 5feet 11’’</a:t>
            </a:r>
          </a:p>
          <a:p>
            <a:r>
              <a:rPr lang="en-GB" sz="1600" dirty="0"/>
              <a:t>Qualification: MBBS  	</a:t>
            </a:r>
          </a:p>
          <a:p>
            <a:r>
              <a:rPr lang="en-GB" sz="1600" dirty="0"/>
              <a:t>Currently is a Senior House Officer</a:t>
            </a:r>
          </a:p>
          <a:p>
            <a:r>
              <a:rPr lang="en-GB" sz="1600" dirty="0"/>
              <a:t>Hobbies: Fiction (Books/Movies), Travel &amp; Music.</a:t>
            </a:r>
          </a:p>
          <a:p>
            <a:r>
              <a:rPr lang="en-GB" sz="1600" dirty="0"/>
              <a:t>Looking for a professional working towards a career in the United Kingdom.</a:t>
            </a:r>
          </a:p>
        </p:txBody>
      </p:sp>
      <p:sp>
        <p:nvSpPr>
          <p:cNvPr id="13" name="Rectangle 12"/>
          <p:cNvSpPr/>
          <p:nvPr/>
        </p:nvSpPr>
        <p:spPr>
          <a:xfrm>
            <a:off x="312036" y="4062659"/>
            <a:ext cx="800219" cy="369332"/>
          </a:xfrm>
          <a:prstGeom prst="rect">
            <a:avLst/>
          </a:prstGeom>
        </p:spPr>
        <p:txBody>
          <a:bodyPr wrap="none">
            <a:spAutoFit/>
          </a:bodyPr>
          <a:lstStyle/>
          <a:p>
            <a:pPr algn="ctr"/>
            <a:r>
              <a:rPr lang="en-GB" b="1" u="sng" dirty="0"/>
              <a:t>15G22</a:t>
            </a:r>
          </a:p>
        </p:txBody>
      </p:sp>
      <p:sp>
        <p:nvSpPr>
          <p:cNvPr id="14" name="Rectangle 13"/>
          <p:cNvSpPr/>
          <p:nvPr/>
        </p:nvSpPr>
        <p:spPr>
          <a:xfrm>
            <a:off x="312036" y="4413362"/>
            <a:ext cx="6096000" cy="830997"/>
          </a:xfrm>
          <a:prstGeom prst="rect">
            <a:avLst/>
          </a:prstGeom>
        </p:spPr>
        <p:txBody>
          <a:bodyPr>
            <a:spAutoFit/>
          </a:bodyPr>
          <a:lstStyle/>
          <a:p>
            <a:r>
              <a:rPr lang="en-GB" sz="1600" dirty="0"/>
              <a:t>British Citizen</a:t>
            </a:r>
          </a:p>
          <a:p>
            <a:r>
              <a:rPr lang="en-GB" sz="1600" dirty="0"/>
              <a:t>D.O.B.: 12/02/1995 Height: 5feet 1’’	</a:t>
            </a:r>
          </a:p>
          <a:p>
            <a:r>
              <a:rPr lang="en-GB" sz="1600" dirty="0"/>
              <a:t>Currently is a Software Developer.</a:t>
            </a:r>
          </a:p>
        </p:txBody>
      </p:sp>
    </p:spTree>
    <p:extLst>
      <p:ext uri="{BB962C8B-B14F-4D97-AF65-F5344CB8AC3E}">
        <p14:creationId xmlns:p14="http://schemas.microsoft.com/office/powerpoint/2010/main" val="310632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533" y="1789254"/>
            <a:ext cx="4067893" cy="33125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4948" y="595710"/>
            <a:ext cx="6096000" cy="1569660"/>
          </a:xfrm>
          <a:prstGeom prst="rect">
            <a:avLst/>
          </a:prstGeom>
        </p:spPr>
        <p:txBody>
          <a:bodyPr>
            <a:spAutoFit/>
          </a:bodyPr>
          <a:lstStyle/>
          <a:p>
            <a:r>
              <a:rPr lang="en-GB" sz="1600" dirty="0"/>
              <a:t>Hindu Reddy, British Citizen</a:t>
            </a:r>
          </a:p>
          <a:p>
            <a:r>
              <a:rPr lang="en-GB" sz="1600" dirty="0"/>
              <a:t>D.O.B.: 23/03/1998 Height: 5feet 8.5’’</a:t>
            </a:r>
          </a:p>
          <a:p>
            <a:r>
              <a:rPr lang="en-GB" sz="1600" dirty="0"/>
              <a:t>Qualification: BDS  	</a:t>
            </a:r>
          </a:p>
          <a:p>
            <a:r>
              <a:rPr lang="en-GB" sz="1600" dirty="0"/>
              <a:t>Currently is a Associate Dentist</a:t>
            </a:r>
          </a:p>
          <a:p>
            <a:r>
              <a:rPr lang="en-GB" sz="1600" dirty="0"/>
              <a:t>Hobbies: Indian Classical Dance, Photography.</a:t>
            </a:r>
          </a:p>
          <a:p>
            <a:r>
              <a:rPr lang="en-GB" sz="1600" dirty="0"/>
              <a:t>Looking for a Dentist /Doctors only Please.</a:t>
            </a:r>
          </a:p>
        </p:txBody>
      </p:sp>
      <p:sp>
        <p:nvSpPr>
          <p:cNvPr id="3" name="Rectangle 2"/>
          <p:cNvSpPr/>
          <p:nvPr/>
        </p:nvSpPr>
        <p:spPr>
          <a:xfrm>
            <a:off x="294948" y="226378"/>
            <a:ext cx="800219" cy="369332"/>
          </a:xfrm>
          <a:prstGeom prst="rect">
            <a:avLst/>
          </a:prstGeom>
        </p:spPr>
        <p:txBody>
          <a:bodyPr wrap="none">
            <a:spAutoFit/>
          </a:bodyPr>
          <a:lstStyle/>
          <a:p>
            <a:pPr algn="ctr"/>
            <a:r>
              <a:rPr lang="en-GB" b="1" u="sng" dirty="0"/>
              <a:t>16G22</a:t>
            </a:r>
          </a:p>
        </p:txBody>
      </p:sp>
    </p:spTree>
    <p:extLst>
      <p:ext uri="{BB962C8B-B14F-4D97-AF65-F5344CB8AC3E}">
        <p14:creationId xmlns:p14="http://schemas.microsoft.com/office/powerpoint/2010/main" val="380450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95BC8-3B1E-CE34-9A7C-1D21767E9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459" y="1932163"/>
            <a:ext cx="4498689" cy="2993673"/>
          </a:xfrm>
          <a:prstGeom prst="rect">
            <a:avLst/>
          </a:prstGeom>
        </p:spPr>
      </p:pic>
      <p:sp>
        <p:nvSpPr>
          <p:cNvPr id="3" name="TextBox 2">
            <a:extLst>
              <a:ext uri="{FF2B5EF4-FFF2-40B4-BE49-F238E27FC236}">
                <a16:creationId xmlns:a16="http://schemas.microsoft.com/office/drawing/2014/main" id="{CA89B091-B797-5DF8-0203-44E59FE5F5B5}"/>
              </a:ext>
            </a:extLst>
          </p:cNvPr>
          <p:cNvSpPr txBox="1"/>
          <p:nvPr/>
        </p:nvSpPr>
        <p:spPr>
          <a:xfrm>
            <a:off x="105177" y="185972"/>
            <a:ext cx="1243788" cy="369332"/>
          </a:xfrm>
          <a:prstGeom prst="rect">
            <a:avLst/>
          </a:prstGeom>
          <a:noFill/>
        </p:spPr>
        <p:txBody>
          <a:bodyPr wrap="square">
            <a:spAutoFit/>
          </a:bodyPr>
          <a:lstStyle/>
          <a:p>
            <a:pPr algn="ctr"/>
            <a:r>
              <a:rPr lang="en-GB" b="1" u="sng" dirty="0"/>
              <a:t>06G25</a:t>
            </a:r>
          </a:p>
        </p:txBody>
      </p:sp>
      <p:sp>
        <p:nvSpPr>
          <p:cNvPr id="6" name="TextBox 5">
            <a:extLst>
              <a:ext uri="{FF2B5EF4-FFF2-40B4-BE49-F238E27FC236}">
                <a16:creationId xmlns:a16="http://schemas.microsoft.com/office/drawing/2014/main" id="{FFFA750E-C7E1-32D9-AB47-7BC15FB34625}"/>
              </a:ext>
            </a:extLst>
          </p:cNvPr>
          <p:cNvSpPr txBox="1"/>
          <p:nvPr/>
        </p:nvSpPr>
        <p:spPr>
          <a:xfrm>
            <a:off x="305555" y="555304"/>
            <a:ext cx="6097508" cy="1569660"/>
          </a:xfrm>
          <a:prstGeom prst="rect">
            <a:avLst/>
          </a:prstGeom>
          <a:noFill/>
        </p:spPr>
        <p:txBody>
          <a:bodyPr wrap="square">
            <a:spAutoFit/>
          </a:bodyPr>
          <a:lstStyle/>
          <a:p>
            <a:r>
              <a:rPr lang="en-GB" sz="1600" dirty="0"/>
              <a:t>Hindu Brahmin, British Citizen</a:t>
            </a:r>
          </a:p>
          <a:p>
            <a:r>
              <a:rPr lang="en-GB" sz="1600" dirty="0"/>
              <a:t>D.O.B.: 05/03/1985</a:t>
            </a:r>
          </a:p>
          <a:p>
            <a:r>
              <a:rPr lang="en-GB" sz="1600" dirty="0"/>
              <a:t>Qualification: MBBS, MSC, MRCPCH</a:t>
            </a:r>
          </a:p>
          <a:p>
            <a:r>
              <a:rPr lang="en-GB" sz="1600" dirty="0"/>
              <a:t>Currently working as a Consultant</a:t>
            </a:r>
          </a:p>
          <a:p>
            <a:r>
              <a:rPr lang="en-GB" sz="1600" dirty="0"/>
              <a:t>Hobbies: Travel, Hiking/Walking, Reading.</a:t>
            </a:r>
          </a:p>
          <a:p>
            <a:r>
              <a:rPr lang="en-GB" sz="1600" dirty="0"/>
              <a:t>Looking for a well </a:t>
            </a:r>
            <a:r>
              <a:rPr lang="en-GB" sz="1600"/>
              <a:t>settled professional.</a:t>
            </a:r>
            <a:endParaRPr lang="en-GB" sz="1600" dirty="0"/>
          </a:p>
        </p:txBody>
      </p:sp>
    </p:spTree>
    <p:extLst>
      <p:ext uri="{BB962C8B-B14F-4D97-AF65-F5344CB8AC3E}">
        <p14:creationId xmlns:p14="http://schemas.microsoft.com/office/powerpoint/2010/main" val="3585684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1335" y="484043"/>
            <a:ext cx="1588897" cy="923330"/>
          </a:xfrm>
          <a:prstGeom prst="rect">
            <a:avLst/>
          </a:prstGeom>
        </p:spPr>
        <p:txBody>
          <a:bodyPr wrap="none">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2024</a:t>
            </a:r>
          </a:p>
        </p:txBody>
      </p:sp>
      <p:pic>
        <p:nvPicPr>
          <p:cNvPr id="5"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0149" y="1407373"/>
            <a:ext cx="3375498" cy="34842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6222" y="1222707"/>
            <a:ext cx="800219" cy="369332"/>
          </a:xfrm>
          <a:prstGeom prst="rect">
            <a:avLst/>
          </a:prstGeom>
        </p:spPr>
        <p:txBody>
          <a:bodyPr wrap="none">
            <a:spAutoFit/>
          </a:bodyPr>
          <a:lstStyle/>
          <a:p>
            <a:pPr algn="ctr"/>
            <a:r>
              <a:rPr lang="en-GB" b="1" u="sng" dirty="0"/>
              <a:t>01G24</a:t>
            </a:r>
          </a:p>
        </p:txBody>
      </p:sp>
      <p:sp>
        <p:nvSpPr>
          <p:cNvPr id="3" name="Rectangle 2"/>
          <p:cNvSpPr/>
          <p:nvPr/>
        </p:nvSpPr>
        <p:spPr>
          <a:xfrm>
            <a:off x="346222" y="1592039"/>
            <a:ext cx="6096000" cy="2062103"/>
          </a:xfrm>
          <a:prstGeom prst="rect">
            <a:avLst/>
          </a:prstGeom>
        </p:spPr>
        <p:txBody>
          <a:bodyPr>
            <a:spAutoFit/>
          </a:bodyPr>
          <a:lstStyle/>
          <a:p>
            <a:r>
              <a:rPr lang="en-GB" sz="1600" dirty="0"/>
              <a:t>Hindu Brahmin, British Citizen</a:t>
            </a:r>
          </a:p>
          <a:p>
            <a:r>
              <a:rPr lang="en-GB" sz="1600" dirty="0"/>
              <a:t>D.O.B.: 01/05/1995 Height: 160CM</a:t>
            </a:r>
          </a:p>
          <a:p>
            <a:r>
              <a:rPr lang="en-GB" sz="1600" dirty="0"/>
              <a:t>Qualification: MBBS, MPH</a:t>
            </a:r>
          </a:p>
          <a:p>
            <a:r>
              <a:rPr lang="en-GB" sz="1600" dirty="0"/>
              <a:t>Currently working in NHS Glasgow</a:t>
            </a:r>
          </a:p>
          <a:p>
            <a:r>
              <a:rPr lang="en-GB" sz="1600" dirty="0"/>
              <a:t>Hobbies: Reading, Walking, Music, Community work.</a:t>
            </a:r>
          </a:p>
          <a:p>
            <a:r>
              <a:rPr lang="en-GB" sz="1600" dirty="0"/>
              <a:t>Looking for a respecting and valuing the people in my life (family and friends). Desire to support and facilitate each other’s personal and professional goals. Empathy and listening skills.</a:t>
            </a:r>
          </a:p>
        </p:txBody>
      </p:sp>
      <p:sp>
        <p:nvSpPr>
          <p:cNvPr id="6" name="Rectangle 5"/>
          <p:cNvSpPr/>
          <p:nvPr/>
        </p:nvSpPr>
        <p:spPr>
          <a:xfrm>
            <a:off x="346221" y="3654142"/>
            <a:ext cx="800219" cy="369332"/>
          </a:xfrm>
          <a:prstGeom prst="rect">
            <a:avLst/>
          </a:prstGeom>
        </p:spPr>
        <p:txBody>
          <a:bodyPr wrap="none">
            <a:spAutoFit/>
          </a:bodyPr>
          <a:lstStyle/>
          <a:p>
            <a:pPr algn="ctr"/>
            <a:r>
              <a:rPr lang="en-GB" b="1" u="sng" dirty="0"/>
              <a:t>02G24</a:t>
            </a:r>
          </a:p>
        </p:txBody>
      </p:sp>
      <p:sp>
        <p:nvSpPr>
          <p:cNvPr id="7" name="Rectangle 6"/>
          <p:cNvSpPr/>
          <p:nvPr/>
        </p:nvSpPr>
        <p:spPr>
          <a:xfrm>
            <a:off x="346222" y="4023474"/>
            <a:ext cx="6096000" cy="2554545"/>
          </a:xfrm>
          <a:prstGeom prst="rect">
            <a:avLst/>
          </a:prstGeom>
        </p:spPr>
        <p:txBody>
          <a:bodyPr>
            <a:spAutoFit/>
          </a:bodyPr>
          <a:lstStyle/>
          <a:p>
            <a:r>
              <a:rPr lang="en-GB" sz="1600" dirty="0"/>
              <a:t>Hindu SC, </a:t>
            </a:r>
            <a:r>
              <a:rPr lang="en-GB" sz="1600" dirty="0" err="1"/>
              <a:t>Adi</a:t>
            </a:r>
            <a:r>
              <a:rPr lang="en-GB" sz="1600" dirty="0"/>
              <a:t> </a:t>
            </a:r>
            <a:r>
              <a:rPr lang="en-GB" sz="1600" dirty="0" err="1"/>
              <a:t>Dravida</a:t>
            </a:r>
            <a:r>
              <a:rPr lang="en-GB" sz="1600" dirty="0"/>
              <a:t>, French Citizen</a:t>
            </a:r>
          </a:p>
          <a:p>
            <a:r>
              <a:rPr lang="en-GB" sz="1600" dirty="0"/>
              <a:t>D.O.B.: 14/08/1985 Height: 160CM</a:t>
            </a:r>
          </a:p>
          <a:p>
            <a:r>
              <a:rPr lang="en-GB" sz="1600" dirty="0"/>
              <a:t>Qualification: </a:t>
            </a:r>
            <a:r>
              <a:rPr lang="en-GB" sz="1600" dirty="0" err="1"/>
              <a:t>M.Sc</a:t>
            </a:r>
            <a:r>
              <a:rPr lang="en-GB" sz="1600" dirty="0"/>
              <a:t> (Big Data Science)</a:t>
            </a:r>
          </a:p>
          <a:p>
            <a:r>
              <a:rPr lang="en-GB" sz="1600" dirty="0"/>
              <a:t>Currently working as a Data Analyst.</a:t>
            </a:r>
          </a:p>
          <a:p>
            <a:r>
              <a:rPr lang="en-GB" sz="1600" dirty="0"/>
              <a:t>Hobbies: Baking, Board Games, Dancing, Painting/Sketching/Drawing, Volunteer work.</a:t>
            </a:r>
          </a:p>
          <a:p>
            <a:r>
              <a:rPr lang="en-GB" sz="1600" dirty="0"/>
              <a:t>Looking for a person who is well read, good looking, honest, witty, who respects people for what they are and their emotions. </a:t>
            </a:r>
            <a:r>
              <a:rPr lang="en-GB" sz="1600" dirty="0" err="1"/>
              <a:t>Aperson</a:t>
            </a:r>
            <a:r>
              <a:rPr lang="en-GB" sz="1600" dirty="0"/>
              <a:t>, who could be a good companion, matured and help each other in enjoying and balancing the life boat.</a:t>
            </a:r>
          </a:p>
        </p:txBody>
      </p:sp>
    </p:spTree>
    <p:extLst>
      <p:ext uri="{BB962C8B-B14F-4D97-AF65-F5344CB8AC3E}">
        <p14:creationId xmlns:p14="http://schemas.microsoft.com/office/powerpoint/2010/main" val="72890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3763" y="1953813"/>
            <a:ext cx="3898049" cy="2866016"/>
          </a:xfrm>
          <a:prstGeom prst="rect">
            <a:avLst/>
          </a:prstGeom>
        </p:spPr>
      </p:pic>
      <p:sp>
        <p:nvSpPr>
          <p:cNvPr id="3" name="Rectangle 2"/>
          <p:cNvSpPr/>
          <p:nvPr/>
        </p:nvSpPr>
        <p:spPr>
          <a:xfrm>
            <a:off x="337513" y="168970"/>
            <a:ext cx="800219" cy="369332"/>
          </a:xfrm>
          <a:prstGeom prst="rect">
            <a:avLst/>
          </a:prstGeom>
        </p:spPr>
        <p:txBody>
          <a:bodyPr wrap="none">
            <a:spAutoFit/>
          </a:bodyPr>
          <a:lstStyle/>
          <a:p>
            <a:pPr algn="ctr"/>
            <a:r>
              <a:rPr lang="en-GB" b="1" u="sng" dirty="0"/>
              <a:t>03G24</a:t>
            </a:r>
          </a:p>
        </p:txBody>
      </p:sp>
      <p:sp>
        <p:nvSpPr>
          <p:cNvPr id="2" name="Rectangle 1"/>
          <p:cNvSpPr/>
          <p:nvPr/>
        </p:nvSpPr>
        <p:spPr>
          <a:xfrm>
            <a:off x="337512" y="538302"/>
            <a:ext cx="6638053" cy="2554545"/>
          </a:xfrm>
          <a:prstGeom prst="rect">
            <a:avLst/>
          </a:prstGeom>
        </p:spPr>
        <p:txBody>
          <a:bodyPr wrap="square">
            <a:spAutoFit/>
          </a:bodyPr>
          <a:lstStyle/>
          <a:p>
            <a:r>
              <a:rPr lang="en-GB" sz="1600" dirty="0"/>
              <a:t>Hindu Brahmin, British Citizen,  Divorced.</a:t>
            </a:r>
          </a:p>
          <a:p>
            <a:r>
              <a:rPr lang="en-GB" sz="1600" dirty="0"/>
              <a:t>D.O.B.: 06/05/1986 Height: 5feet 3’’</a:t>
            </a:r>
          </a:p>
          <a:p>
            <a:r>
              <a:rPr lang="en-GB" sz="1600" dirty="0"/>
              <a:t>Qualification: MSc. </a:t>
            </a:r>
            <a:r>
              <a:rPr lang="en-GB" sz="1600" dirty="0" err="1"/>
              <a:t>Engg</a:t>
            </a:r>
            <a:r>
              <a:rPr lang="en-GB" sz="1600" dirty="0"/>
              <a:t>.</a:t>
            </a:r>
          </a:p>
          <a:p>
            <a:r>
              <a:rPr lang="en-GB" sz="1600" dirty="0"/>
              <a:t>Currently working as a Business Consultant.</a:t>
            </a:r>
          </a:p>
          <a:p>
            <a:r>
              <a:rPr lang="en-GB" sz="1600" dirty="0"/>
              <a:t>Hobbies: Travelling, Gym, Enthusiast and Dancing.</a:t>
            </a:r>
          </a:p>
          <a:p>
            <a:r>
              <a:rPr lang="en-GB" sz="1600" dirty="0"/>
              <a:t>Looking for a </a:t>
            </a:r>
            <a:r>
              <a:rPr lang="en-GB" sz="1600" dirty="0" err="1"/>
              <a:t>Uk</a:t>
            </a:r>
            <a:r>
              <a:rPr lang="en-GB" sz="1600" dirty="0"/>
              <a:t> based groom who is honest, empathetic and willing to be an equal life-partner. Prefer to have someone who is outgoing, easy to talk to, share similar interests and is physically active.</a:t>
            </a:r>
          </a:p>
          <a:p>
            <a:r>
              <a:rPr lang="en-GB" sz="1600" dirty="0"/>
              <a:t>Cast is no bar but vegetarian and non-smoker is preferred. Expect the guy to understand Indian culture/tradition, respect for family and elders.</a:t>
            </a:r>
            <a:endParaRPr lang="en-GB" dirty="0"/>
          </a:p>
        </p:txBody>
      </p:sp>
      <p:sp>
        <p:nvSpPr>
          <p:cNvPr id="5" name="Rectangle 4"/>
          <p:cNvSpPr/>
          <p:nvPr/>
        </p:nvSpPr>
        <p:spPr>
          <a:xfrm>
            <a:off x="337513" y="3017489"/>
            <a:ext cx="800219" cy="369332"/>
          </a:xfrm>
          <a:prstGeom prst="rect">
            <a:avLst/>
          </a:prstGeom>
        </p:spPr>
        <p:txBody>
          <a:bodyPr wrap="none">
            <a:spAutoFit/>
          </a:bodyPr>
          <a:lstStyle/>
          <a:p>
            <a:pPr algn="ctr"/>
            <a:r>
              <a:rPr lang="en-GB" b="1" u="sng" dirty="0"/>
              <a:t>04G24</a:t>
            </a:r>
          </a:p>
        </p:txBody>
      </p:sp>
      <p:sp>
        <p:nvSpPr>
          <p:cNvPr id="6" name="Rectangle 5"/>
          <p:cNvSpPr/>
          <p:nvPr/>
        </p:nvSpPr>
        <p:spPr>
          <a:xfrm>
            <a:off x="337511" y="3386821"/>
            <a:ext cx="6638053" cy="2308324"/>
          </a:xfrm>
          <a:prstGeom prst="rect">
            <a:avLst/>
          </a:prstGeom>
        </p:spPr>
        <p:txBody>
          <a:bodyPr wrap="square">
            <a:spAutoFit/>
          </a:bodyPr>
          <a:lstStyle/>
          <a:p>
            <a:r>
              <a:rPr lang="en-GB" sz="1600" dirty="0"/>
              <a:t>Hindu Arya </a:t>
            </a:r>
            <a:r>
              <a:rPr lang="en-GB" sz="1600" dirty="0" err="1"/>
              <a:t>Vysya</a:t>
            </a:r>
            <a:r>
              <a:rPr lang="en-GB" sz="1600" dirty="0"/>
              <a:t>, British Citizen.</a:t>
            </a:r>
          </a:p>
          <a:p>
            <a:r>
              <a:rPr lang="en-GB" sz="1600" dirty="0"/>
              <a:t>D.O.B.: 28/10/1995 Height: 4feet 9’’</a:t>
            </a:r>
          </a:p>
          <a:p>
            <a:r>
              <a:rPr lang="en-GB" sz="1600" dirty="0" err="1"/>
              <a:t>Qualification:BA</a:t>
            </a:r>
            <a:r>
              <a:rPr lang="en-GB" sz="1600" dirty="0"/>
              <a:t> Hons (UK).</a:t>
            </a:r>
          </a:p>
          <a:p>
            <a:r>
              <a:rPr lang="en-GB" sz="1600" dirty="0"/>
              <a:t>Currently working as a Payroll Professional.</a:t>
            </a:r>
          </a:p>
          <a:p>
            <a:r>
              <a:rPr lang="en-GB" sz="1600" dirty="0"/>
              <a:t>Hobbies: Badminton, Gym, Reading, Music, Watching TV/ Films and Travelling.</a:t>
            </a:r>
          </a:p>
          <a:p>
            <a:r>
              <a:rPr lang="en-GB" sz="1600" dirty="0"/>
              <a:t>Looking for a suitable groom with a professional background who has been brought up in western culture and has moderate values. Non Smoker, Vegetarian/</a:t>
            </a:r>
            <a:r>
              <a:rPr lang="en-GB" sz="1600" dirty="0" err="1"/>
              <a:t>Eggetarian</a:t>
            </a:r>
            <a:r>
              <a:rPr lang="en-GB" sz="1600" dirty="0"/>
              <a:t>. Already settled in UK or interested in settling in the UK.</a:t>
            </a:r>
          </a:p>
        </p:txBody>
      </p:sp>
    </p:spTree>
    <p:extLst>
      <p:ext uri="{BB962C8B-B14F-4D97-AF65-F5344CB8AC3E}">
        <p14:creationId xmlns:p14="http://schemas.microsoft.com/office/powerpoint/2010/main" val="233884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766" y="1829386"/>
            <a:ext cx="3718575" cy="2785342"/>
          </a:xfrm>
          <a:prstGeom prst="rect">
            <a:avLst/>
          </a:prstGeom>
        </p:spPr>
      </p:pic>
      <p:sp>
        <p:nvSpPr>
          <p:cNvPr id="2" name="Rectangle 1"/>
          <p:cNvSpPr/>
          <p:nvPr/>
        </p:nvSpPr>
        <p:spPr>
          <a:xfrm>
            <a:off x="340119" y="205042"/>
            <a:ext cx="800219" cy="369332"/>
          </a:xfrm>
          <a:prstGeom prst="rect">
            <a:avLst/>
          </a:prstGeom>
        </p:spPr>
        <p:txBody>
          <a:bodyPr wrap="none">
            <a:spAutoFit/>
          </a:bodyPr>
          <a:lstStyle/>
          <a:p>
            <a:pPr algn="ctr"/>
            <a:r>
              <a:rPr lang="en-GB" b="1" u="sng" dirty="0"/>
              <a:t>05G24</a:t>
            </a:r>
          </a:p>
        </p:txBody>
      </p:sp>
      <p:sp>
        <p:nvSpPr>
          <p:cNvPr id="3" name="Rectangle 2"/>
          <p:cNvSpPr/>
          <p:nvPr/>
        </p:nvSpPr>
        <p:spPr>
          <a:xfrm>
            <a:off x="340119" y="508673"/>
            <a:ext cx="6096000" cy="1569660"/>
          </a:xfrm>
          <a:prstGeom prst="rect">
            <a:avLst/>
          </a:prstGeom>
        </p:spPr>
        <p:txBody>
          <a:bodyPr>
            <a:spAutoFit/>
          </a:bodyPr>
          <a:lstStyle/>
          <a:p>
            <a:r>
              <a:rPr lang="en-GB" sz="1600" dirty="0"/>
              <a:t>Hindu Marwari, British Citizen.</a:t>
            </a:r>
          </a:p>
          <a:p>
            <a:r>
              <a:rPr lang="en-GB" sz="1600" dirty="0"/>
              <a:t>D.O.B.: 31/07/1995 Height: 5feet 6’’</a:t>
            </a:r>
          </a:p>
          <a:p>
            <a:r>
              <a:rPr lang="en-GB" sz="1600" dirty="0"/>
              <a:t>Qualification: Master in Software </a:t>
            </a:r>
            <a:r>
              <a:rPr lang="en-GB" sz="1600" dirty="0" err="1"/>
              <a:t>Engg</a:t>
            </a:r>
            <a:r>
              <a:rPr lang="en-GB" sz="1600" dirty="0"/>
              <a:t>.</a:t>
            </a:r>
          </a:p>
          <a:p>
            <a:r>
              <a:rPr lang="en-GB" sz="1600" dirty="0"/>
              <a:t>Currently working as a Consultant at Infor Ltd.</a:t>
            </a:r>
          </a:p>
          <a:p>
            <a:r>
              <a:rPr lang="en-GB" sz="1600" dirty="0"/>
              <a:t>Hobbies: Reading, Photography, Puzzles.</a:t>
            </a:r>
          </a:p>
          <a:p>
            <a:r>
              <a:rPr lang="en-GB" sz="1600" dirty="0"/>
              <a:t>Looking for a Groom.</a:t>
            </a:r>
          </a:p>
        </p:txBody>
      </p:sp>
      <p:sp>
        <p:nvSpPr>
          <p:cNvPr id="5" name="Rectangle 4"/>
          <p:cNvSpPr/>
          <p:nvPr/>
        </p:nvSpPr>
        <p:spPr>
          <a:xfrm>
            <a:off x="340119" y="2197298"/>
            <a:ext cx="800219" cy="369332"/>
          </a:xfrm>
          <a:prstGeom prst="rect">
            <a:avLst/>
          </a:prstGeom>
        </p:spPr>
        <p:txBody>
          <a:bodyPr wrap="none">
            <a:spAutoFit/>
          </a:bodyPr>
          <a:lstStyle/>
          <a:p>
            <a:pPr algn="ctr"/>
            <a:r>
              <a:rPr lang="en-GB" b="1" u="sng" dirty="0"/>
              <a:t>06G24</a:t>
            </a:r>
          </a:p>
        </p:txBody>
      </p:sp>
      <p:sp>
        <p:nvSpPr>
          <p:cNvPr id="6" name="Rectangle 5"/>
          <p:cNvSpPr/>
          <p:nvPr/>
        </p:nvSpPr>
        <p:spPr>
          <a:xfrm>
            <a:off x="340119" y="2564231"/>
            <a:ext cx="6096000" cy="1323439"/>
          </a:xfrm>
          <a:prstGeom prst="rect">
            <a:avLst/>
          </a:prstGeom>
        </p:spPr>
        <p:txBody>
          <a:bodyPr>
            <a:spAutoFit/>
          </a:bodyPr>
          <a:lstStyle/>
          <a:p>
            <a:r>
              <a:rPr lang="en-GB" sz="1600" dirty="0"/>
              <a:t>Hindu Iyengar, British Citizen.</a:t>
            </a:r>
          </a:p>
          <a:p>
            <a:r>
              <a:rPr lang="en-GB" sz="1600" dirty="0"/>
              <a:t>D.O.B.: 06/12/1995.</a:t>
            </a:r>
          </a:p>
          <a:p>
            <a:r>
              <a:rPr lang="en-GB" sz="1600" dirty="0"/>
              <a:t>Qualification: </a:t>
            </a:r>
            <a:r>
              <a:rPr lang="en-GB" sz="1600" dirty="0" err="1"/>
              <a:t>Bbc</a:t>
            </a:r>
            <a:r>
              <a:rPr lang="en-GB" sz="1600" dirty="0"/>
              <a:t> (Hons).</a:t>
            </a:r>
          </a:p>
          <a:p>
            <a:r>
              <a:rPr lang="en-GB" sz="1600" dirty="0"/>
              <a:t>Currently working as a Senior Publicist.</a:t>
            </a:r>
          </a:p>
          <a:p>
            <a:r>
              <a:rPr lang="en-GB" sz="1600" dirty="0"/>
              <a:t>Looking for a UK Citizen, Vegetarian.</a:t>
            </a:r>
          </a:p>
        </p:txBody>
      </p:sp>
      <p:sp>
        <p:nvSpPr>
          <p:cNvPr id="7" name="Rectangle 6"/>
          <p:cNvSpPr/>
          <p:nvPr/>
        </p:nvSpPr>
        <p:spPr>
          <a:xfrm>
            <a:off x="340118" y="4004236"/>
            <a:ext cx="800219" cy="369332"/>
          </a:xfrm>
          <a:prstGeom prst="rect">
            <a:avLst/>
          </a:prstGeom>
        </p:spPr>
        <p:txBody>
          <a:bodyPr wrap="none">
            <a:spAutoFit/>
          </a:bodyPr>
          <a:lstStyle/>
          <a:p>
            <a:pPr algn="ctr"/>
            <a:r>
              <a:rPr lang="en-GB" b="1" u="sng" dirty="0"/>
              <a:t>07G24</a:t>
            </a:r>
          </a:p>
        </p:txBody>
      </p:sp>
      <p:sp>
        <p:nvSpPr>
          <p:cNvPr id="8" name="Rectangle 7"/>
          <p:cNvSpPr/>
          <p:nvPr/>
        </p:nvSpPr>
        <p:spPr>
          <a:xfrm>
            <a:off x="340118" y="4380013"/>
            <a:ext cx="6096000" cy="1815882"/>
          </a:xfrm>
          <a:prstGeom prst="rect">
            <a:avLst/>
          </a:prstGeom>
        </p:spPr>
        <p:txBody>
          <a:bodyPr>
            <a:spAutoFit/>
          </a:bodyPr>
          <a:lstStyle/>
          <a:p>
            <a:r>
              <a:rPr lang="en-GB" sz="1600" dirty="0"/>
              <a:t>Hindu, </a:t>
            </a:r>
            <a:r>
              <a:rPr lang="en-GB" sz="1600" dirty="0" err="1"/>
              <a:t>Mudaliar</a:t>
            </a:r>
            <a:r>
              <a:rPr lang="en-GB" sz="1600" dirty="0"/>
              <a:t>, Indian Citizen</a:t>
            </a:r>
          </a:p>
          <a:p>
            <a:r>
              <a:rPr lang="en-GB" sz="1600" dirty="0"/>
              <a:t>D.O.B.: 18/06/1997 Height: 5feet 4’’</a:t>
            </a:r>
          </a:p>
          <a:p>
            <a:r>
              <a:rPr lang="en-GB" sz="1600" dirty="0"/>
              <a:t>Qualification: MBBS</a:t>
            </a:r>
          </a:p>
          <a:p>
            <a:r>
              <a:rPr lang="en-GB" sz="1600" dirty="0"/>
              <a:t>Currently working as a Junior Doctor.</a:t>
            </a:r>
          </a:p>
          <a:p>
            <a:r>
              <a:rPr lang="en-GB" sz="1600" dirty="0"/>
              <a:t>Hobbies: </a:t>
            </a:r>
            <a:r>
              <a:rPr lang="en-GB" sz="1600" dirty="0" err="1"/>
              <a:t>Melophile</a:t>
            </a:r>
            <a:r>
              <a:rPr lang="en-GB" sz="1600" dirty="0"/>
              <a:t>, Ardent reader, Traveller.</a:t>
            </a:r>
          </a:p>
          <a:p>
            <a:r>
              <a:rPr lang="en-GB" sz="1600" dirty="0"/>
              <a:t>Looking for a spiritual, like minded person, who is supportive in my career like my father.</a:t>
            </a:r>
          </a:p>
        </p:txBody>
      </p:sp>
    </p:spTree>
    <p:extLst>
      <p:ext uri="{BB962C8B-B14F-4D97-AF65-F5344CB8AC3E}">
        <p14:creationId xmlns:p14="http://schemas.microsoft.com/office/powerpoint/2010/main" val="178153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dian wedding rituals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011" y="1897843"/>
            <a:ext cx="3377283" cy="23738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3993" y="205043"/>
            <a:ext cx="800219" cy="369332"/>
          </a:xfrm>
          <a:prstGeom prst="rect">
            <a:avLst/>
          </a:prstGeom>
        </p:spPr>
        <p:txBody>
          <a:bodyPr wrap="none">
            <a:spAutoFit/>
          </a:bodyPr>
          <a:lstStyle/>
          <a:p>
            <a:pPr algn="ctr"/>
            <a:r>
              <a:rPr lang="en-GB" b="1" u="sng" dirty="0"/>
              <a:t>08G24</a:t>
            </a:r>
          </a:p>
        </p:txBody>
      </p:sp>
      <p:sp>
        <p:nvSpPr>
          <p:cNvPr id="6" name="Rectangle 5"/>
          <p:cNvSpPr/>
          <p:nvPr/>
        </p:nvSpPr>
        <p:spPr>
          <a:xfrm>
            <a:off x="313993" y="574375"/>
            <a:ext cx="6096000" cy="338554"/>
          </a:xfrm>
          <a:prstGeom prst="rect">
            <a:avLst/>
          </a:prstGeom>
        </p:spPr>
        <p:txBody>
          <a:bodyPr>
            <a:spAutoFit/>
          </a:bodyPr>
          <a:lstStyle/>
          <a:p>
            <a:r>
              <a:rPr lang="en-GB" sz="1600" b="1" dirty="0"/>
              <a:t>No Longer Available</a:t>
            </a:r>
          </a:p>
        </p:txBody>
      </p:sp>
      <p:sp>
        <p:nvSpPr>
          <p:cNvPr id="2" name="Rectangle 1"/>
          <p:cNvSpPr/>
          <p:nvPr/>
        </p:nvSpPr>
        <p:spPr>
          <a:xfrm>
            <a:off x="313993" y="947743"/>
            <a:ext cx="800219" cy="369332"/>
          </a:xfrm>
          <a:prstGeom prst="rect">
            <a:avLst/>
          </a:prstGeom>
        </p:spPr>
        <p:txBody>
          <a:bodyPr wrap="none">
            <a:spAutoFit/>
          </a:bodyPr>
          <a:lstStyle/>
          <a:p>
            <a:pPr algn="ctr"/>
            <a:r>
              <a:rPr lang="en-GB" b="1" u="sng" dirty="0"/>
              <a:t>09G24</a:t>
            </a:r>
          </a:p>
        </p:txBody>
      </p:sp>
      <p:sp>
        <p:nvSpPr>
          <p:cNvPr id="3" name="Rectangle 2"/>
          <p:cNvSpPr/>
          <p:nvPr/>
        </p:nvSpPr>
        <p:spPr>
          <a:xfrm>
            <a:off x="313993" y="1317075"/>
            <a:ext cx="6096000" cy="1323439"/>
          </a:xfrm>
          <a:prstGeom prst="rect">
            <a:avLst/>
          </a:prstGeom>
        </p:spPr>
        <p:txBody>
          <a:bodyPr>
            <a:spAutoFit/>
          </a:bodyPr>
          <a:lstStyle/>
          <a:p>
            <a:r>
              <a:rPr lang="en-GB" sz="1600" dirty="0"/>
              <a:t>Hindu, Kshatriya</a:t>
            </a:r>
          </a:p>
          <a:p>
            <a:r>
              <a:rPr lang="en-GB" sz="1600" dirty="0"/>
              <a:t>D.O.B.: 31/08/1989 Height: 5feet 5’’ Divorced</a:t>
            </a:r>
          </a:p>
          <a:p>
            <a:r>
              <a:rPr lang="en-GB" sz="1600" dirty="0"/>
              <a:t>Qualification: </a:t>
            </a:r>
            <a:r>
              <a:rPr lang="en-GB" sz="1600" dirty="0" err="1"/>
              <a:t>Msc</a:t>
            </a:r>
            <a:endParaRPr lang="en-GB" sz="1600" dirty="0"/>
          </a:p>
          <a:p>
            <a:r>
              <a:rPr lang="en-GB" sz="1600" dirty="0"/>
              <a:t>Currently working part time.</a:t>
            </a:r>
          </a:p>
          <a:p>
            <a:r>
              <a:rPr lang="en-GB" sz="1600" dirty="0"/>
              <a:t>Hobbies: Travelling, Cooking, Painting.</a:t>
            </a:r>
          </a:p>
        </p:txBody>
      </p:sp>
      <p:sp>
        <p:nvSpPr>
          <p:cNvPr id="7" name="Rectangle 6"/>
          <p:cNvSpPr/>
          <p:nvPr/>
        </p:nvSpPr>
        <p:spPr>
          <a:xfrm>
            <a:off x="313992" y="2640514"/>
            <a:ext cx="800219" cy="369332"/>
          </a:xfrm>
          <a:prstGeom prst="rect">
            <a:avLst/>
          </a:prstGeom>
        </p:spPr>
        <p:txBody>
          <a:bodyPr wrap="none">
            <a:spAutoFit/>
          </a:bodyPr>
          <a:lstStyle/>
          <a:p>
            <a:pPr algn="ctr"/>
            <a:r>
              <a:rPr lang="en-GB" b="1" u="sng" dirty="0"/>
              <a:t>10G24</a:t>
            </a:r>
          </a:p>
        </p:txBody>
      </p:sp>
      <p:sp>
        <p:nvSpPr>
          <p:cNvPr id="8" name="Rectangle 7"/>
          <p:cNvSpPr/>
          <p:nvPr/>
        </p:nvSpPr>
        <p:spPr>
          <a:xfrm>
            <a:off x="313993" y="3044660"/>
            <a:ext cx="6096000" cy="1815882"/>
          </a:xfrm>
          <a:prstGeom prst="rect">
            <a:avLst/>
          </a:prstGeom>
        </p:spPr>
        <p:txBody>
          <a:bodyPr>
            <a:spAutoFit/>
          </a:bodyPr>
          <a:lstStyle/>
          <a:p>
            <a:r>
              <a:rPr lang="en-GB" sz="1600" dirty="0"/>
              <a:t>Hindu, Brahmin, British Citizen</a:t>
            </a:r>
          </a:p>
          <a:p>
            <a:r>
              <a:rPr lang="en-GB" sz="1600" dirty="0"/>
              <a:t>D.O.B.: 12/02/1998 Height: 5feet 5’’ </a:t>
            </a:r>
          </a:p>
          <a:p>
            <a:r>
              <a:rPr lang="en-GB" sz="1600" dirty="0"/>
              <a:t>Qualification: MBBS, BSc (Hons)</a:t>
            </a:r>
          </a:p>
          <a:p>
            <a:r>
              <a:rPr lang="en-GB" sz="1600" dirty="0"/>
              <a:t>Currently working as a Doctor.</a:t>
            </a:r>
          </a:p>
          <a:p>
            <a:r>
              <a:rPr lang="en-GB" sz="1600" dirty="0"/>
              <a:t>Hobbies: Reading, Travelling, Photography.</a:t>
            </a:r>
          </a:p>
          <a:p>
            <a:r>
              <a:rPr lang="en-GB" sz="1600" dirty="0"/>
              <a:t>Looking for a Successful, Intelligent, Well Educated, Fun Loving, Extravert guy with strong values.</a:t>
            </a:r>
          </a:p>
        </p:txBody>
      </p:sp>
    </p:spTree>
    <p:extLst>
      <p:ext uri="{BB962C8B-B14F-4D97-AF65-F5344CB8AC3E}">
        <p14:creationId xmlns:p14="http://schemas.microsoft.com/office/powerpoint/2010/main" val="295025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se4.mm.bing.net/th?id=OIP.OpTvwKNkrW7yr_xPYnCj8gHaE7&amp;pid=15.1&amp;P=0&amp;w=245&amp;h=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463" y="2009187"/>
            <a:ext cx="3289227" cy="21883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5284" y="231168"/>
            <a:ext cx="800219" cy="369332"/>
          </a:xfrm>
          <a:prstGeom prst="rect">
            <a:avLst/>
          </a:prstGeom>
        </p:spPr>
        <p:txBody>
          <a:bodyPr wrap="none">
            <a:spAutoFit/>
          </a:bodyPr>
          <a:lstStyle/>
          <a:p>
            <a:pPr algn="ctr"/>
            <a:r>
              <a:rPr lang="en-GB" b="1" u="sng" dirty="0"/>
              <a:t>11G24</a:t>
            </a:r>
          </a:p>
        </p:txBody>
      </p:sp>
      <p:sp>
        <p:nvSpPr>
          <p:cNvPr id="6" name="Rectangle 5"/>
          <p:cNvSpPr/>
          <p:nvPr/>
        </p:nvSpPr>
        <p:spPr>
          <a:xfrm>
            <a:off x="305284" y="600500"/>
            <a:ext cx="6304522" cy="2062103"/>
          </a:xfrm>
          <a:prstGeom prst="rect">
            <a:avLst/>
          </a:prstGeom>
        </p:spPr>
        <p:txBody>
          <a:bodyPr wrap="square">
            <a:spAutoFit/>
          </a:bodyPr>
          <a:lstStyle/>
          <a:p>
            <a:r>
              <a:rPr lang="en-GB" sz="1600" dirty="0"/>
              <a:t>Hindu, </a:t>
            </a:r>
            <a:r>
              <a:rPr lang="en-GB" sz="1600" dirty="0" err="1"/>
              <a:t>Kapu</a:t>
            </a:r>
            <a:r>
              <a:rPr lang="en-GB" sz="1600" dirty="0"/>
              <a:t>, British Citizen</a:t>
            </a:r>
          </a:p>
          <a:p>
            <a:r>
              <a:rPr lang="en-GB" sz="1600" dirty="0"/>
              <a:t>D.O.B.: 26/06/1998 Height: 5feet 8’’ </a:t>
            </a:r>
          </a:p>
          <a:p>
            <a:r>
              <a:rPr lang="en-GB" sz="1600" dirty="0"/>
              <a:t>Qualification: MSc, BSc</a:t>
            </a:r>
          </a:p>
          <a:p>
            <a:r>
              <a:rPr lang="en-GB" sz="1600" dirty="0"/>
              <a:t>Currently working as a Natural England.</a:t>
            </a:r>
          </a:p>
          <a:p>
            <a:r>
              <a:rPr lang="en-GB" sz="1600" dirty="0"/>
              <a:t>Hobbies: very social, spending time with family &amp; friends, travelling, yoga and meditation.</a:t>
            </a:r>
          </a:p>
          <a:p>
            <a:r>
              <a:rPr lang="en-GB" sz="1600" dirty="0"/>
              <a:t>Looking for a compatible partner who is settled in UK, preferably a doctor or engineer by profession and who respects Indian family values.</a:t>
            </a:r>
          </a:p>
        </p:txBody>
      </p:sp>
      <p:sp>
        <p:nvSpPr>
          <p:cNvPr id="7" name="Rectangle 6"/>
          <p:cNvSpPr/>
          <p:nvPr/>
        </p:nvSpPr>
        <p:spPr>
          <a:xfrm>
            <a:off x="305284" y="2662603"/>
            <a:ext cx="800219" cy="369332"/>
          </a:xfrm>
          <a:prstGeom prst="rect">
            <a:avLst/>
          </a:prstGeom>
        </p:spPr>
        <p:txBody>
          <a:bodyPr wrap="none">
            <a:spAutoFit/>
          </a:bodyPr>
          <a:lstStyle/>
          <a:p>
            <a:pPr algn="ctr"/>
            <a:r>
              <a:rPr lang="en-GB" b="1" u="sng" dirty="0"/>
              <a:t>12G24</a:t>
            </a:r>
          </a:p>
        </p:txBody>
      </p:sp>
      <p:sp>
        <p:nvSpPr>
          <p:cNvPr id="8" name="Rectangle 7"/>
          <p:cNvSpPr/>
          <p:nvPr/>
        </p:nvSpPr>
        <p:spPr>
          <a:xfrm>
            <a:off x="305284" y="2952205"/>
            <a:ext cx="6409025" cy="1569660"/>
          </a:xfrm>
          <a:prstGeom prst="rect">
            <a:avLst/>
          </a:prstGeom>
        </p:spPr>
        <p:txBody>
          <a:bodyPr wrap="square">
            <a:spAutoFit/>
          </a:bodyPr>
          <a:lstStyle/>
          <a:p>
            <a:r>
              <a:rPr lang="en-GB" sz="1600" dirty="0"/>
              <a:t>Hindu, Brahmin</a:t>
            </a:r>
          </a:p>
          <a:p>
            <a:r>
              <a:rPr lang="en-GB" sz="1600" dirty="0"/>
              <a:t>D.O.B.: 00/08/1983 Height: 5feet 4’’  Divorced</a:t>
            </a:r>
          </a:p>
          <a:p>
            <a:r>
              <a:rPr lang="en-GB" sz="1600" dirty="0"/>
              <a:t>Qualification: Bachelors in Engineering</a:t>
            </a:r>
          </a:p>
          <a:p>
            <a:r>
              <a:rPr lang="en-GB" sz="1600" dirty="0"/>
              <a:t>Currently working as a Software Professional.</a:t>
            </a:r>
          </a:p>
          <a:p>
            <a:r>
              <a:rPr lang="en-GB" sz="1600" dirty="0"/>
              <a:t>Hobbies: Swimming, Walking.</a:t>
            </a:r>
          </a:p>
          <a:p>
            <a:r>
              <a:rPr lang="en-GB" sz="1600" dirty="0"/>
              <a:t>Looking for a well educated working professional, should be a vegetarian.</a:t>
            </a:r>
          </a:p>
        </p:txBody>
      </p:sp>
      <p:sp>
        <p:nvSpPr>
          <p:cNvPr id="2" name="Rectangle 1"/>
          <p:cNvSpPr/>
          <p:nvPr/>
        </p:nvSpPr>
        <p:spPr>
          <a:xfrm>
            <a:off x="305284" y="4521865"/>
            <a:ext cx="800219" cy="369332"/>
          </a:xfrm>
          <a:prstGeom prst="rect">
            <a:avLst/>
          </a:prstGeom>
        </p:spPr>
        <p:txBody>
          <a:bodyPr wrap="none">
            <a:spAutoFit/>
          </a:bodyPr>
          <a:lstStyle/>
          <a:p>
            <a:pPr algn="ctr"/>
            <a:r>
              <a:rPr lang="en-GB" b="1" u="sng" dirty="0"/>
              <a:t>13G24</a:t>
            </a:r>
          </a:p>
        </p:txBody>
      </p:sp>
      <p:sp>
        <p:nvSpPr>
          <p:cNvPr id="3" name="Rectangle 2"/>
          <p:cNvSpPr/>
          <p:nvPr/>
        </p:nvSpPr>
        <p:spPr>
          <a:xfrm>
            <a:off x="305284" y="4891197"/>
            <a:ext cx="6887996" cy="1815882"/>
          </a:xfrm>
          <a:prstGeom prst="rect">
            <a:avLst/>
          </a:prstGeom>
        </p:spPr>
        <p:txBody>
          <a:bodyPr wrap="square">
            <a:spAutoFit/>
          </a:bodyPr>
          <a:lstStyle/>
          <a:p>
            <a:r>
              <a:rPr lang="en-GB" sz="1600" dirty="0"/>
              <a:t>Hindu, </a:t>
            </a:r>
            <a:r>
              <a:rPr lang="en-GB" sz="1600" dirty="0" err="1"/>
              <a:t>Naicker</a:t>
            </a:r>
            <a:r>
              <a:rPr lang="en-GB" sz="1600" dirty="0"/>
              <a:t>,  Indian Citizen</a:t>
            </a:r>
          </a:p>
          <a:p>
            <a:r>
              <a:rPr lang="en-GB" sz="1600" dirty="0"/>
              <a:t>D.O.B.: 25/09/1988 Height: 5feet </a:t>
            </a:r>
          </a:p>
          <a:p>
            <a:r>
              <a:rPr lang="en-GB" sz="1600" dirty="0"/>
              <a:t>Qualification: Bachelor in Engineering</a:t>
            </a:r>
          </a:p>
          <a:p>
            <a:r>
              <a:rPr lang="en-GB" sz="1600" dirty="0"/>
              <a:t>Currently working as a Software Engineer.</a:t>
            </a:r>
          </a:p>
          <a:p>
            <a:r>
              <a:rPr lang="en-GB" sz="1600" dirty="0"/>
              <a:t>Hobbies: Yoga, Travel and Nature.</a:t>
            </a:r>
          </a:p>
          <a:p>
            <a:r>
              <a:rPr lang="en-GB" sz="1600" dirty="0"/>
              <a:t>Looking for a suitable loving and caring life partner to lead a meaningful life, planning to settle in UK as Bride having a </a:t>
            </a:r>
            <a:r>
              <a:rPr lang="en-GB" sz="1600"/>
              <a:t>general visa.</a:t>
            </a:r>
            <a:endParaRPr lang="en-GB" sz="1600" dirty="0"/>
          </a:p>
        </p:txBody>
      </p:sp>
    </p:spTree>
    <p:extLst>
      <p:ext uri="{BB962C8B-B14F-4D97-AF65-F5344CB8AC3E}">
        <p14:creationId xmlns:p14="http://schemas.microsoft.com/office/powerpoint/2010/main" val="42473832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15696</TotalTime>
  <Words>5621</Words>
  <Application>Microsoft Office PowerPoint</Application>
  <PresentationFormat>Widescreen</PresentationFormat>
  <Paragraphs>646</Paragraphs>
  <Slides>38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Castellar</vt:lpstr>
      <vt:lpstr>Office Theme</vt:lpstr>
      <vt:lpstr>    BALAJI TEMPLE MATRIMONIAL SERVICES  REGISTERED ASPIRANTS BRIDES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BALAJI TEMPLE MATRIMONIAL SERVICES  REGISTERED ASPIRANTS GROOMS</dc:title>
  <dc:creator>TempleOffice</dc:creator>
  <cp:lastModifiedBy>Office3</cp:lastModifiedBy>
  <cp:revision>1107</cp:revision>
  <cp:lastPrinted>2020-09-21T11:52:11Z</cp:lastPrinted>
  <dcterms:created xsi:type="dcterms:W3CDTF">2014-01-31T18:52:26Z</dcterms:created>
  <dcterms:modified xsi:type="dcterms:W3CDTF">2025-06-17T13:42:31Z</dcterms:modified>
</cp:coreProperties>
</file>